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 id="2147483662" r:id="rId2"/>
  </p:sldMasterIdLst>
  <p:notesMasterIdLst>
    <p:notesMasterId r:id="rId37"/>
  </p:notesMasterIdLst>
  <p:sldIdLst>
    <p:sldId id="256" r:id="rId3"/>
    <p:sldId id="257" r:id="rId4"/>
    <p:sldId id="258" r:id="rId5"/>
    <p:sldId id="259" r:id="rId6"/>
    <p:sldId id="260" r:id="rId7"/>
    <p:sldId id="261" r:id="rId8"/>
    <p:sldId id="263" r:id="rId9"/>
    <p:sldId id="262" r:id="rId10"/>
    <p:sldId id="271" r:id="rId11"/>
    <p:sldId id="277" r:id="rId12"/>
    <p:sldId id="295" r:id="rId13"/>
    <p:sldId id="296" r:id="rId14"/>
    <p:sldId id="297" r:id="rId15"/>
    <p:sldId id="307" r:id="rId16"/>
    <p:sldId id="299" r:id="rId17"/>
    <p:sldId id="308" r:id="rId18"/>
    <p:sldId id="309" r:id="rId19"/>
    <p:sldId id="311" r:id="rId20"/>
    <p:sldId id="312" r:id="rId21"/>
    <p:sldId id="298" r:id="rId22"/>
    <p:sldId id="301" r:id="rId23"/>
    <p:sldId id="302" r:id="rId24"/>
    <p:sldId id="303" r:id="rId25"/>
    <p:sldId id="304" r:id="rId26"/>
    <p:sldId id="305" r:id="rId27"/>
    <p:sldId id="306" r:id="rId28"/>
    <p:sldId id="316" r:id="rId29"/>
    <p:sldId id="313" r:id="rId30"/>
    <p:sldId id="314" r:id="rId31"/>
    <p:sldId id="317" r:id="rId32"/>
    <p:sldId id="266" r:id="rId33"/>
    <p:sldId id="276" r:id="rId34"/>
    <p:sldId id="288" r:id="rId35"/>
    <p:sldId id="278" r:id="rId36"/>
  </p:sldIdLst>
  <p:sldSz cx="9144000" cy="5143500" type="screen16x9"/>
  <p:notesSz cx="6858000" cy="9144000"/>
  <p:embeddedFontLst>
    <p:embeddedFont>
      <p:font typeface="Lato Light" panose="020B0604020202020204" charset="0"/>
      <p:regular r:id="rId38"/>
      <p:bold r:id="rId39"/>
      <p:italic r:id="rId40"/>
      <p:boldItalic r:id="rId41"/>
    </p:embeddedFont>
    <p:embeddedFont>
      <p:font typeface="Lato" panose="020B0604020202020204" charset="0"/>
      <p:regular r:id="rId42"/>
      <p:bold r:id="rId43"/>
      <p:italic r:id="rId44"/>
      <p:boldItalic r:id="rId45"/>
    </p:embeddedFont>
    <p:embeddedFont>
      <p:font typeface="Calibri" panose="020F0502020204030204" pitchFamily="34" charset="0"/>
      <p:regular r:id="rId46"/>
      <p:bold r:id="rId47"/>
      <p:italic r:id="rId48"/>
      <p:boldItalic r:id="rId49"/>
    </p:embeddedFont>
    <p:embeddedFont>
      <p:font typeface="Roboto Slab Light" panose="020B0604020202020204" charset="0"/>
      <p:regular r:id="rId50"/>
      <p:bold r:id="rId51"/>
    </p:embeddedFont>
    <p:embeddedFont>
      <p:font typeface="Segoe MDL2 Assets" panose="050A0102010101010101" pitchFamily="18"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7E7D95-31CE-423A-8A04-A011FB986F9E}">
  <a:tblStyle styleId="{457E7D95-31CE-423A-8A04-A011FB986F9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7A32645-B299-4136-AC67-B1D54226808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56" autoAdjust="0"/>
  </p:normalViewPr>
  <p:slideViewPr>
    <p:cSldViewPr snapToGrid="0">
      <p:cViewPr varScale="1">
        <p:scale>
          <a:sx n="86" d="100"/>
          <a:sy n="86" d="100"/>
        </p:scale>
        <p:origin x="720"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373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5514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93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982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066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915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420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170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21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368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5178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7020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294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2881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691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2746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9692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2465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472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147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ca6fcf8b10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ca6fcf8b10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786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630450" y="630150"/>
            <a:ext cx="3883200" cy="388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08250" y="4660825"/>
            <a:ext cx="605400" cy="605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81694" y="771271"/>
            <a:ext cx="774600" cy="77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513651" y="161669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62484" y="1670133"/>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18461" y="1338692"/>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300611" y="99019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3001075" y="4182123"/>
            <a:ext cx="508851" cy="478711"/>
            <a:chOff x="5972700" y="2330200"/>
            <a:chExt cx="411625" cy="387275"/>
          </a:xfrm>
        </p:grpSpPr>
        <p:sp>
          <p:nvSpPr>
            <p:cNvPr id="22" name="Google Shape;22;p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5861768" y="506559"/>
            <a:ext cx="524975" cy="832145"/>
            <a:chOff x="6718575" y="2318625"/>
            <a:chExt cx="256950" cy="407375"/>
          </a:xfrm>
        </p:grpSpPr>
        <p:sp>
          <p:nvSpPr>
            <p:cNvPr id="25" name="Google Shape;25;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6" name="Google Shape;26;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7" name="Google Shape;27;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8" name="Google Shape;28;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9" name="Google Shape;29;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 name="Google Shape;30;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 name="Google Shape;31;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 name="Google Shape;32;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 name="Google Shape;33;p2"/>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2"/>
          <p:cNvSpPr/>
          <p:nvPr/>
        </p:nvSpPr>
        <p:spPr>
          <a:xfrm>
            <a:off x="2757247" y="861970"/>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Magenta">
  <p:cSld name="BLANK_1_1_1">
    <p:spTree>
      <p:nvGrpSpPr>
        <p:cNvPr id="1" name="Shape 357"/>
        <p:cNvGrpSpPr/>
        <p:nvPr/>
      </p:nvGrpSpPr>
      <p:grpSpPr>
        <a:xfrm>
          <a:off x="0" y="0"/>
          <a:ext cx="0" cy="0"/>
          <a:chOff x="0" y="0"/>
          <a:chExt cx="0" cy="0"/>
        </a:xfrm>
      </p:grpSpPr>
      <p:sp>
        <p:nvSpPr>
          <p:cNvPr id="358" name="Google Shape;358;p14"/>
          <p:cNvSpPr/>
          <p:nvPr/>
        </p:nvSpPr>
        <p:spPr>
          <a:xfrm>
            <a:off x="407150" y="407075"/>
            <a:ext cx="8329800" cy="4329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a:off x="217850" y="171250"/>
            <a:ext cx="1054200" cy="10542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488128" y="133448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8094101" y="3973940"/>
            <a:ext cx="413400" cy="413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4"/>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C40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14"/>
          <p:cNvGrpSpPr/>
          <p:nvPr/>
        </p:nvGrpSpPr>
        <p:grpSpPr>
          <a:xfrm>
            <a:off x="8142375" y="4477573"/>
            <a:ext cx="508851" cy="478711"/>
            <a:chOff x="5972700" y="2330200"/>
            <a:chExt cx="411625" cy="387275"/>
          </a:xfrm>
        </p:grpSpPr>
        <p:sp>
          <p:nvSpPr>
            <p:cNvPr id="372" name="Google Shape;372;p1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4"/>
          <p:cNvGrpSpPr/>
          <p:nvPr/>
        </p:nvGrpSpPr>
        <p:grpSpPr>
          <a:xfrm>
            <a:off x="545621" y="382390"/>
            <a:ext cx="398658" cy="631920"/>
            <a:chOff x="6718575" y="2318625"/>
            <a:chExt cx="256950" cy="407375"/>
          </a:xfrm>
        </p:grpSpPr>
        <p:sp>
          <p:nvSpPr>
            <p:cNvPr id="375" name="Google Shape;375;p1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14"/>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630450" y="630150"/>
            <a:ext cx="3883200" cy="388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08250" y="4660825"/>
            <a:ext cx="605400" cy="605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81694" y="771271"/>
            <a:ext cx="774600" cy="77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513651" y="161669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62484" y="1670133"/>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18461" y="1338692"/>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300611" y="99019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3001075" y="4182123"/>
            <a:ext cx="508851" cy="478711"/>
            <a:chOff x="5972700" y="2330200"/>
            <a:chExt cx="411625" cy="387275"/>
          </a:xfrm>
        </p:grpSpPr>
        <p:sp>
          <p:nvSpPr>
            <p:cNvPr id="22" name="Google Shape;22;p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5861768" y="506559"/>
            <a:ext cx="524975" cy="832145"/>
            <a:chOff x="6718575" y="2318625"/>
            <a:chExt cx="256950" cy="407375"/>
          </a:xfrm>
        </p:grpSpPr>
        <p:sp>
          <p:nvSpPr>
            <p:cNvPr id="25" name="Google Shape;25;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6" name="Google Shape;26;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7" name="Google Shape;27;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8" name="Google Shape;28;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9" name="Google Shape;29;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 name="Google Shape;30;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 name="Google Shape;31;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 name="Google Shape;32;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 name="Google Shape;33;p2"/>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2"/>
          <p:cNvSpPr/>
          <p:nvPr/>
        </p:nvSpPr>
        <p:spPr>
          <a:xfrm>
            <a:off x="2757247" y="861970"/>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30979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37"/>
        <p:cNvGrpSpPr/>
        <p:nvPr/>
      </p:nvGrpSpPr>
      <p:grpSpPr>
        <a:xfrm>
          <a:off x="0" y="0"/>
          <a:ext cx="0" cy="0"/>
          <a:chOff x="0" y="0"/>
          <a:chExt cx="0" cy="0"/>
        </a:xfrm>
      </p:grpSpPr>
      <p:sp>
        <p:nvSpPr>
          <p:cNvPr id="38" name="Google Shape;38;p3"/>
          <p:cNvSpPr/>
          <p:nvPr/>
        </p:nvSpPr>
        <p:spPr>
          <a:xfrm>
            <a:off x="407150" y="407075"/>
            <a:ext cx="8329800" cy="432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630450" y="630150"/>
            <a:ext cx="3883200" cy="388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908250" y="4660825"/>
            <a:ext cx="605400" cy="6054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081694" y="771271"/>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6513651" y="1616690"/>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362484" y="1670133"/>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6818461" y="1338692"/>
            <a:ext cx="93900" cy="93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300611" y="99019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3001075" y="4182123"/>
            <a:ext cx="508851" cy="478711"/>
            <a:chOff x="5972700" y="2330200"/>
            <a:chExt cx="411625" cy="387275"/>
          </a:xfrm>
        </p:grpSpPr>
        <p:sp>
          <p:nvSpPr>
            <p:cNvPr id="51" name="Google Shape;51;p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861768" y="506559"/>
            <a:ext cx="524975" cy="832145"/>
            <a:chOff x="6718575" y="2318625"/>
            <a:chExt cx="256950" cy="407375"/>
          </a:xfrm>
        </p:grpSpPr>
        <p:sp>
          <p:nvSpPr>
            <p:cNvPr id="54" name="Google Shape;54;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 name="Google Shape;55;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 name="Google Shape;56;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7" name="Google Shape;57;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8" name="Google Shape;58;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9" name="Google Shape;59;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0" name="Google Shape;60;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1" name="Google Shape;61;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62" name="Google Shape;62;p3"/>
          <p:cNvSpPr/>
          <p:nvPr/>
        </p:nvSpPr>
        <p:spPr>
          <a:xfrm>
            <a:off x="2757247" y="861970"/>
            <a:ext cx="300900" cy="300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000"/>
              <a:buNone/>
              <a:defRPr sz="3000">
                <a:solidFill>
                  <a:schemeClr val="accent1"/>
                </a:solidFill>
              </a:defRPr>
            </a:lvl1pPr>
            <a:lvl2pPr lvl="1" algn="ctr" rtl="0">
              <a:spcBef>
                <a:spcPts val="0"/>
              </a:spcBef>
              <a:spcAft>
                <a:spcPts val="0"/>
              </a:spcAft>
              <a:buClr>
                <a:schemeClr val="accent1"/>
              </a:buClr>
              <a:buSzPts val="3000"/>
              <a:buNone/>
              <a:defRPr sz="3000">
                <a:solidFill>
                  <a:schemeClr val="accent1"/>
                </a:solidFill>
              </a:defRPr>
            </a:lvl2pPr>
            <a:lvl3pPr lvl="2" algn="ctr" rtl="0">
              <a:spcBef>
                <a:spcPts val="0"/>
              </a:spcBef>
              <a:spcAft>
                <a:spcPts val="0"/>
              </a:spcAft>
              <a:buClr>
                <a:schemeClr val="accent1"/>
              </a:buClr>
              <a:buSzPts val="3000"/>
              <a:buNone/>
              <a:defRPr sz="3000">
                <a:solidFill>
                  <a:schemeClr val="accent1"/>
                </a:solidFill>
              </a:defRPr>
            </a:lvl3pPr>
            <a:lvl4pPr lvl="3" algn="ctr" rtl="0">
              <a:spcBef>
                <a:spcPts val="0"/>
              </a:spcBef>
              <a:spcAft>
                <a:spcPts val="0"/>
              </a:spcAft>
              <a:buClr>
                <a:schemeClr val="accent1"/>
              </a:buClr>
              <a:buSzPts val="3000"/>
              <a:buNone/>
              <a:defRPr sz="3000">
                <a:solidFill>
                  <a:schemeClr val="accent1"/>
                </a:solidFill>
              </a:defRPr>
            </a:lvl4pPr>
            <a:lvl5pPr lvl="4" algn="ctr" rtl="0">
              <a:spcBef>
                <a:spcPts val="0"/>
              </a:spcBef>
              <a:spcAft>
                <a:spcPts val="0"/>
              </a:spcAft>
              <a:buClr>
                <a:schemeClr val="accent1"/>
              </a:buClr>
              <a:buSzPts val="3000"/>
              <a:buNone/>
              <a:defRPr sz="3000">
                <a:solidFill>
                  <a:schemeClr val="accent1"/>
                </a:solidFill>
              </a:defRPr>
            </a:lvl5pPr>
            <a:lvl6pPr lvl="5" algn="ctr" rtl="0">
              <a:spcBef>
                <a:spcPts val="0"/>
              </a:spcBef>
              <a:spcAft>
                <a:spcPts val="0"/>
              </a:spcAft>
              <a:buClr>
                <a:schemeClr val="accent1"/>
              </a:buClr>
              <a:buSzPts val="3000"/>
              <a:buNone/>
              <a:defRPr sz="3000">
                <a:solidFill>
                  <a:schemeClr val="accent1"/>
                </a:solidFill>
              </a:defRPr>
            </a:lvl6pPr>
            <a:lvl7pPr lvl="6" algn="ctr" rtl="0">
              <a:spcBef>
                <a:spcPts val="0"/>
              </a:spcBef>
              <a:spcAft>
                <a:spcPts val="0"/>
              </a:spcAft>
              <a:buClr>
                <a:schemeClr val="accent1"/>
              </a:buClr>
              <a:buSzPts val="3000"/>
              <a:buNone/>
              <a:defRPr sz="3000">
                <a:solidFill>
                  <a:schemeClr val="accent1"/>
                </a:solidFill>
              </a:defRPr>
            </a:lvl7pPr>
            <a:lvl8pPr lvl="7" algn="ctr" rtl="0">
              <a:spcBef>
                <a:spcPts val="0"/>
              </a:spcBef>
              <a:spcAft>
                <a:spcPts val="0"/>
              </a:spcAft>
              <a:buClr>
                <a:schemeClr val="accent1"/>
              </a:buClr>
              <a:buSzPts val="3000"/>
              <a:buNone/>
              <a:defRPr sz="3000">
                <a:solidFill>
                  <a:schemeClr val="accent1"/>
                </a:solidFill>
              </a:defRPr>
            </a:lvl8pPr>
            <a:lvl9pPr lvl="8" algn="ctr" rtl="0">
              <a:spcBef>
                <a:spcPts val="0"/>
              </a:spcBef>
              <a:spcAft>
                <a:spcPts val="0"/>
              </a:spcAft>
              <a:buClr>
                <a:schemeClr val="accent1"/>
              </a:buClr>
              <a:buSzPts val="3000"/>
              <a:buNone/>
              <a:defRPr sz="3000">
                <a:solidFill>
                  <a:schemeClr val="accent1"/>
                </a:solidFill>
              </a:defRPr>
            </a:lvl9pPr>
          </a:lstStyle>
          <a:p>
            <a:endParaRPr/>
          </a:p>
        </p:txBody>
      </p:sp>
      <p:sp>
        <p:nvSpPr>
          <p:cNvPr id="66" name="Google Shape;66;p3"/>
          <p:cNvSpPr txBox="1">
            <a:spLocks noGrp="1"/>
          </p:cNvSpPr>
          <p:nvPr>
            <p:ph type="subTitle" idx="1"/>
          </p:nvPr>
        </p:nvSpPr>
        <p:spPr>
          <a:xfrm>
            <a:off x="2886100" y="2916252"/>
            <a:ext cx="33717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000"/>
              <a:buNone/>
              <a:defRPr>
                <a:solidFill>
                  <a:schemeClr val="accent2"/>
                </a:solidFill>
              </a:defRPr>
            </a:lvl1pPr>
            <a:lvl2pPr lvl="1" algn="ctr" rtl="0">
              <a:spcBef>
                <a:spcPts val="1000"/>
              </a:spcBef>
              <a:spcAft>
                <a:spcPts val="0"/>
              </a:spcAft>
              <a:buClr>
                <a:schemeClr val="accent2"/>
              </a:buClr>
              <a:buSzPts val="3000"/>
              <a:buNone/>
              <a:defRPr sz="3000">
                <a:solidFill>
                  <a:schemeClr val="accent2"/>
                </a:solidFill>
              </a:defRPr>
            </a:lvl2pPr>
            <a:lvl3pPr lvl="2" algn="ctr" rtl="0">
              <a:spcBef>
                <a:spcPts val="1000"/>
              </a:spcBef>
              <a:spcAft>
                <a:spcPts val="0"/>
              </a:spcAft>
              <a:buClr>
                <a:schemeClr val="accent2"/>
              </a:buClr>
              <a:buSzPts val="3000"/>
              <a:buNone/>
              <a:defRPr sz="3000">
                <a:solidFill>
                  <a:schemeClr val="accent2"/>
                </a:solidFill>
              </a:defRPr>
            </a:lvl3pPr>
            <a:lvl4pPr lvl="3" algn="ctr" rtl="0">
              <a:spcBef>
                <a:spcPts val="1000"/>
              </a:spcBef>
              <a:spcAft>
                <a:spcPts val="0"/>
              </a:spcAft>
              <a:buClr>
                <a:schemeClr val="accent2"/>
              </a:buClr>
              <a:buSzPts val="3000"/>
              <a:buNone/>
              <a:defRPr sz="3000">
                <a:solidFill>
                  <a:schemeClr val="accent2"/>
                </a:solidFill>
              </a:defRPr>
            </a:lvl4pPr>
            <a:lvl5pPr lvl="4" algn="ctr" rtl="0">
              <a:spcBef>
                <a:spcPts val="1000"/>
              </a:spcBef>
              <a:spcAft>
                <a:spcPts val="0"/>
              </a:spcAft>
              <a:buClr>
                <a:schemeClr val="accent2"/>
              </a:buClr>
              <a:buSzPts val="3000"/>
              <a:buNone/>
              <a:defRPr sz="3000">
                <a:solidFill>
                  <a:schemeClr val="accent2"/>
                </a:solidFill>
              </a:defRPr>
            </a:lvl5pPr>
            <a:lvl6pPr lvl="5" algn="ctr" rtl="0">
              <a:spcBef>
                <a:spcPts val="1000"/>
              </a:spcBef>
              <a:spcAft>
                <a:spcPts val="0"/>
              </a:spcAft>
              <a:buClr>
                <a:schemeClr val="accent2"/>
              </a:buClr>
              <a:buSzPts val="3000"/>
              <a:buNone/>
              <a:defRPr sz="3000">
                <a:solidFill>
                  <a:schemeClr val="accent2"/>
                </a:solidFill>
              </a:defRPr>
            </a:lvl6pPr>
            <a:lvl7pPr lvl="6" algn="ctr" rtl="0">
              <a:spcBef>
                <a:spcPts val="1000"/>
              </a:spcBef>
              <a:spcAft>
                <a:spcPts val="0"/>
              </a:spcAft>
              <a:buClr>
                <a:schemeClr val="accent2"/>
              </a:buClr>
              <a:buSzPts val="3000"/>
              <a:buNone/>
              <a:defRPr sz="3000">
                <a:solidFill>
                  <a:schemeClr val="accent2"/>
                </a:solidFill>
              </a:defRPr>
            </a:lvl7pPr>
            <a:lvl8pPr lvl="7" algn="ctr" rtl="0">
              <a:spcBef>
                <a:spcPts val="1000"/>
              </a:spcBef>
              <a:spcAft>
                <a:spcPts val="0"/>
              </a:spcAft>
              <a:buClr>
                <a:schemeClr val="accent2"/>
              </a:buClr>
              <a:buSzPts val="3000"/>
              <a:buNone/>
              <a:defRPr sz="3000">
                <a:solidFill>
                  <a:schemeClr val="accent2"/>
                </a:solidFill>
              </a:defRPr>
            </a:lvl8pPr>
            <a:lvl9pPr lvl="8" algn="ctr" rtl="0">
              <a:spcBef>
                <a:spcPts val="1000"/>
              </a:spcBef>
              <a:spcAft>
                <a:spcPts val="1000"/>
              </a:spcAft>
              <a:buClr>
                <a:schemeClr val="accent2"/>
              </a:buClr>
              <a:buSzPts val="3000"/>
              <a:buNone/>
              <a:defRPr sz="3000">
                <a:solidFill>
                  <a:schemeClr val="accent2"/>
                </a:solidFill>
              </a:defRPr>
            </a:lvl9pPr>
          </a:lstStyle>
          <a:p>
            <a:endParaRPr/>
          </a:p>
        </p:txBody>
      </p:sp>
    </p:spTree>
    <p:extLst>
      <p:ext uri="{BB962C8B-B14F-4D97-AF65-F5344CB8AC3E}">
        <p14:creationId xmlns:p14="http://schemas.microsoft.com/office/powerpoint/2010/main" val="111870242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7"/>
        <p:cNvGrpSpPr/>
        <p:nvPr/>
      </p:nvGrpSpPr>
      <p:grpSpPr>
        <a:xfrm>
          <a:off x="0" y="0"/>
          <a:ext cx="0" cy="0"/>
          <a:chOff x="0" y="0"/>
          <a:chExt cx="0" cy="0"/>
        </a:xfrm>
      </p:grpSpPr>
      <p:sp>
        <p:nvSpPr>
          <p:cNvPr id="68" name="Google Shape;68;p4"/>
          <p:cNvSpPr/>
          <p:nvPr/>
        </p:nvSpPr>
        <p:spPr>
          <a:xfrm>
            <a:off x="407150" y="407075"/>
            <a:ext cx="8329800" cy="4329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811800" y="-194800"/>
            <a:ext cx="1520400" cy="152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4982150" y="734775"/>
            <a:ext cx="774600" cy="77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3469949" y="810973"/>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3109875" y="154418"/>
            <a:ext cx="508800" cy="5088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5395528" y="-85690"/>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140400" y="3784204"/>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8079301" y="4416226"/>
            <a:ext cx="879300" cy="8793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407150" y="4701449"/>
            <a:ext cx="336900" cy="336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96576" y="4123321"/>
            <a:ext cx="292800" cy="2928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7800547" y="4653308"/>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8471997" y="4203227"/>
            <a:ext cx="93900" cy="93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528659" y="350927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8327788" y="4664713"/>
            <a:ext cx="382244" cy="382244"/>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4"/>
          <p:cNvGrpSpPr/>
          <p:nvPr/>
        </p:nvGrpSpPr>
        <p:grpSpPr>
          <a:xfrm>
            <a:off x="154025" y="4093698"/>
            <a:ext cx="508851" cy="478711"/>
            <a:chOff x="5972700" y="2330200"/>
            <a:chExt cx="411625" cy="387275"/>
          </a:xfrm>
        </p:grpSpPr>
        <p:sp>
          <p:nvSpPr>
            <p:cNvPr id="83" name="Google Shape;83;p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4"/>
          <p:cNvGrpSpPr/>
          <p:nvPr/>
        </p:nvGrpSpPr>
        <p:grpSpPr>
          <a:xfrm>
            <a:off x="5222963" y="889722"/>
            <a:ext cx="292923" cy="464285"/>
            <a:chOff x="6718575" y="2318625"/>
            <a:chExt cx="256950" cy="407375"/>
          </a:xfrm>
        </p:grpSpPr>
        <p:sp>
          <p:nvSpPr>
            <p:cNvPr id="86" name="Google Shape;86;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4"/>
          <p:cNvSpPr txBox="1">
            <a:spLocks noGrp="1"/>
          </p:cNvSpPr>
          <p:nvPr>
            <p:ph type="body" idx="1"/>
          </p:nvPr>
        </p:nvSpPr>
        <p:spPr>
          <a:xfrm>
            <a:off x="1242275" y="1704600"/>
            <a:ext cx="6659700" cy="819900"/>
          </a:xfrm>
          <a:prstGeom prst="rect">
            <a:avLst/>
          </a:prstGeom>
        </p:spPr>
        <p:txBody>
          <a:bodyPr spcFirstLastPara="1" wrap="square" lIns="91425" tIns="91425" rIns="91425" bIns="91425" anchor="t" anchorCtr="0">
            <a:noAutofit/>
          </a:bodyPr>
          <a:lstStyle>
            <a:lvl1pPr marL="457200" lvl="0" indent="-419100" algn="ctr" rtl="0">
              <a:spcBef>
                <a:spcPts val="600"/>
              </a:spcBef>
              <a:spcAft>
                <a:spcPts val="0"/>
              </a:spcAft>
              <a:buClr>
                <a:schemeClr val="dk1"/>
              </a:buClr>
              <a:buSzPts val="3000"/>
              <a:buChar char="○"/>
              <a:defRPr sz="3000" i="1"/>
            </a:lvl1pPr>
            <a:lvl2pPr marL="914400" lvl="1" indent="-419100" algn="ctr" rtl="0">
              <a:spcBef>
                <a:spcPts val="1000"/>
              </a:spcBef>
              <a:spcAft>
                <a:spcPts val="0"/>
              </a:spcAft>
              <a:buClr>
                <a:schemeClr val="dk1"/>
              </a:buClr>
              <a:buSzPts val="3000"/>
              <a:buChar char="◦"/>
              <a:defRPr sz="3000" i="1"/>
            </a:lvl2pPr>
            <a:lvl3pPr marL="1371600" lvl="2" indent="-419100" algn="ctr" rtl="0">
              <a:spcBef>
                <a:spcPts val="1000"/>
              </a:spcBef>
              <a:spcAft>
                <a:spcPts val="0"/>
              </a:spcAft>
              <a:buClr>
                <a:schemeClr val="dk1"/>
              </a:buClr>
              <a:buSzPts val="3000"/>
              <a:buChar char="◦"/>
              <a:defRPr sz="3000" i="1"/>
            </a:lvl3pPr>
            <a:lvl4pPr marL="1828800" lvl="3" indent="-419100" algn="ctr" rtl="0">
              <a:spcBef>
                <a:spcPts val="1000"/>
              </a:spcBef>
              <a:spcAft>
                <a:spcPts val="0"/>
              </a:spcAft>
              <a:buSzPts val="3000"/>
              <a:buChar char="◦"/>
              <a:defRPr sz="3000" i="1"/>
            </a:lvl4pPr>
            <a:lvl5pPr marL="2286000" lvl="4" indent="-419100" algn="ctr" rtl="0">
              <a:spcBef>
                <a:spcPts val="1000"/>
              </a:spcBef>
              <a:spcAft>
                <a:spcPts val="0"/>
              </a:spcAft>
              <a:buSzPts val="3000"/>
              <a:buChar char="◦"/>
              <a:defRPr sz="3000" i="1"/>
            </a:lvl5pPr>
            <a:lvl6pPr marL="2743200" lvl="5" indent="-419100" algn="ctr" rtl="0">
              <a:spcBef>
                <a:spcPts val="1000"/>
              </a:spcBef>
              <a:spcAft>
                <a:spcPts val="0"/>
              </a:spcAft>
              <a:buSzPts val="3000"/>
              <a:buChar char="◦"/>
              <a:defRPr sz="3000" i="1"/>
            </a:lvl6pPr>
            <a:lvl7pPr marL="3200400" lvl="6" indent="-419100" algn="ctr" rtl="0">
              <a:spcBef>
                <a:spcPts val="1000"/>
              </a:spcBef>
              <a:spcAft>
                <a:spcPts val="0"/>
              </a:spcAft>
              <a:buSzPts val="3000"/>
              <a:buChar char="◦"/>
              <a:defRPr sz="3000" i="1"/>
            </a:lvl7pPr>
            <a:lvl8pPr marL="3657600" lvl="7" indent="-419100" algn="ctr" rtl="0">
              <a:spcBef>
                <a:spcPts val="1000"/>
              </a:spcBef>
              <a:spcAft>
                <a:spcPts val="0"/>
              </a:spcAft>
              <a:buSzPts val="3000"/>
              <a:buChar char="◦"/>
              <a:defRPr sz="3000" i="1"/>
            </a:lvl8pPr>
            <a:lvl9pPr marL="4114800" lvl="8" indent="-419100" algn="ctr">
              <a:spcBef>
                <a:spcPts val="1000"/>
              </a:spcBef>
              <a:spcAft>
                <a:spcPts val="1000"/>
              </a:spcAft>
              <a:buSzPts val="3000"/>
              <a:buChar char="◦"/>
              <a:defRPr sz="3000" i="1"/>
            </a:lvl9pPr>
          </a:lstStyle>
          <a:p>
            <a:endParaRPr/>
          </a:p>
        </p:txBody>
      </p:sp>
      <p:sp>
        <p:nvSpPr>
          <p:cNvPr id="95" name="Google Shape;95;p4"/>
          <p:cNvSpPr txBox="1"/>
          <p:nvPr/>
        </p:nvSpPr>
        <p:spPr>
          <a:xfrm>
            <a:off x="3593400" y="8930"/>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FFFFFF"/>
                </a:solidFill>
              </a:rPr>
              <a:t>“</a:t>
            </a:r>
            <a:endParaRPr sz="9600" b="1">
              <a:solidFill>
                <a:srgbClr val="FFFFFF"/>
              </a:solidFill>
            </a:endParaRPr>
          </a:p>
        </p:txBody>
      </p:sp>
      <p:sp>
        <p:nvSpPr>
          <p:cNvPr id="96" name="Google Shape;96;p4"/>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962517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97"/>
        <p:cNvGrpSpPr/>
        <p:nvPr/>
      </p:nvGrpSpPr>
      <p:grpSpPr>
        <a:xfrm>
          <a:off x="0" y="0"/>
          <a:ext cx="0" cy="0"/>
          <a:chOff x="0" y="0"/>
          <a:chExt cx="0" cy="0"/>
        </a:xfrm>
      </p:grpSpPr>
      <p:sp>
        <p:nvSpPr>
          <p:cNvPr id="98" name="Google Shape;98;p5"/>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5"/>
          <p:cNvGrpSpPr/>
          <p:nvPr/>
        </p:nvGrpSpPr>
        <p:grpSpPr>
          <a:xfrm>
            <a:off x="8142375" y="4477573"/>
            <a:ext cx="508851" cy="478711"/>
            <a:chOff x="5972700" y="2330200"/>
            <a:chExt cx="411625" cy="387275"/>
          </a:xfrm>
        </p:grpSpPr>
        <p:sp>
          <p:nvSpPr>
            <p:cNvPr id="113" name="Google Shape;113;p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5"/>
          <p:cNvGrpSpPr/>
          <p:nvPr/>
        </p:nvGrpSpPr>
        <p:grpSpPr>
          <a:xfrm>
            <a:off x="2139871" y="482540"/>
            <a:ext cx="398658" cy="631920"/>
            <a:chOff x="6718575" y="2318625"/>
            <a:chExt cx="256950" cy="407375"/>
          </a:xfrm>
        </p:grpSpPr>
        <p:sp>
          <p:nvSpPr>
            <p:cNvPr id="116" name="Google Shape;11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5"/>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5" name="Google Shape;125;p5"/>
          <p:cNvSpPr txBox="1">
            <a:spLocks noGrp="1"/>
          </p:cNvSpPr>
          <p:nvPr>
            <p:ph type="body" idx="1"/>
          </p:nvPr>
        </p:nvSpPr>
        <p:spPr>
          <a:xfrm>
            <a:off x="2901875" y="1033400"/>
            <a:ext cx="5292300" cy="3267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1000"/>
              </a:spcBef>
              <a:spcAft>
                <a:spcPts val="0"/>
              </a:spcAft>
              <a:buSzPts val="2000"/>
              <a:buChar char="◦"/>
              <a:defRPr/>
            </a:lvl2pPr>
            <a:lvl3pPr marL="1371600" lvl="2" indent="-355600">
              <a:spcBef>
                <a:spcPts val="1000"/>
              </a:spcBef>
              <a:spcAft>
                <a:spcPts val="0"/>
              </a:spcAft>
              <a:buSzPts val="2000"/>
              <a:buChar char="◦"/>
              <a:defRPr/>
            </a:lvl3pPr>
            <a:lvl4pPr marL="1828800" lvl="3" indent="-355600">
              <a:spcBef>
                <a:spcPts val="1000"/>
              </a:spcBef>
              <a:spcAft>
                <a:spcPts val="0"/>
              </a:spcAft>
              <a:buSzPts val="2000"/>
              <a:buChar char="◦"/>
              <a:defRPr/>
            </a:lvl4pPr>
            <a:lvl5pPr marL="2286000" lvl="4" indent="-355600">
              <a:spcBef>
                <a:spcPts val="1000"/>
              </a:spcBef>
              <a:spcAft>
                <a:spcPts val="0"/>
              </a:spcAft>
              <a:buSzPts val="2000"/>
              <a:buChar char="◦"/>
              <a:defRPr/>
            </a:lvl5pPr>
            <a:lvl6pPr marL="2743200" lvl="5" indent="-355600">
              <a:spcBef>
                <a:spcPts val="1000"/>
              </a:spcBef>
              <a:spcAft>
                <a:spcPts val="0"/>
              </a:spcAft>
              <a:buSzPts val="2000"/>
              <a:buChar char="◦"/>
              <a:defRPr/>
            </a:lvl6pPr>
            <a:lvl7pPr marL="3200400" lvl="6" indent="-355600">
              <a:spcBef>
                <a:spcPts val="1000"/>
              </a:spcBef>
              <a:spcAft>
                <a:spcPts val="0"/>
              </a:spcAft>
              <a:buSzPts val="2000"/>
              <a:buChar char="◦"/>
              <a:defRPr/>
            </a:lvl7pPr>
            <a:lvl8pPr marL="3657600" lvl="7" indent="-355600">
              <a:spcBef>
                <a:spcPts val="1000"/>
              </a:spcBef>
              <a:spcAft>
                <a:spcPts val="0"/>
              </a:spcAft>
              <a:buSzPts val="2000"/>
              <a:buChar char="◦"/>
              <a:defRPr/>
            </a:lvl8pPr>
            <a:lvl9pPr marL="4114800" lvl="8" indent="-355600">
              <a:spcBef>
                <a:spcPts val="1000"/>
              </a:spcBef>
              <a:spcAft>
                <a:spcPts val="1000"/>
              </a:spcAft>
              <a:buSzPts val="2000"/>
              <a:buChar char="◦"/>
              <a:defRPr/>
            </a:lvl9pPr>
          </a:lstStyle>
          <a:p>
            <a:endParaRPr/>
          </a:p>
        </p:txBody>
      </p:sp>
      <p:sp>
        <p:nvSpPr>
          <p:cNvPr id="126" name="Google Shape;126;p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3122535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27"/>
        <p:cNvGrpSpPr/>
        <p:nvPr/>
      </p:nvGrpSpPr>
      <p:grpSpPr>
        <a:xfrm>
          <a:off x="0" y="0"/>
          <a:ext cx="0" cy="0"/>
          <a:chOff x="0" y="0"/>
          <a:chExt cx="0" cy="0"/>
        </a:xfrm>
      </p:grpSpPr>
      <p:sp>
        <p:nvSpPr>
          <p:cNvPr id="128" name="Google Shape;128;p6"/>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6"/>
          <p:cNvGrpSpPr/>
          <p:nvPr/>
        </p:nvGrpSpPr>
        <p:grpSpPr>
          <a:xfrm>
            <a:off x="8142375" y="4477573"/>
            <a:ext cx="508851" cy="478711"/>
            <a:chOff x="5972700" y="2330200"/>
            <a:chExt cx="411625" cy="387275"/>
          </a:xfrm>
        </p:grpSpPr>
        <p:sp>
          <p:nvSpPr>
            <p:cNvPr id="143" name="Google Shape;143;p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6"/>
          <p:cNvGrpSpPr/>
          <p:nvPr/>
        </p:nvGrpSpPr>
        <p:grpSpPr>
          <a:xfrm>
            <a:off x="2139871" y="482540"/>
            <a:ext cx="398658" cy="631920"/>
            <a:chOff x="6718575" y="2318625"/>
            <a:chExt cx="256950" cy="407375"/>
          </a:xfrm>
        </p:grpSpPr>
        <p:sp>
          <p:nvSpPr>
            <p:cNvPr id="146" name="Google Shape;146;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6"/>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55" name="Google Shape;155;p6"/>
          <p:cNvSpPr txBox="1">
            <a:spLocks noGrp="1"/>
          </p:cNvSpPr>
          <p:nvPr>
            <p:ph type="body" idx="1"/>
          </p:nvPr>
        </p:nvSpPr>
        <p:spPr>
          <a:xfrm>
            <a:off x="2830925" y="1200150"/>
            <a:ext cx="2516400" cy="3120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156" name="Google Shape;156;p6"/>
          <p:cNvSpPr txBox="1">
            <a:spLocks noGrp="1"/>
          </p:cNvSpPr>
          <p:nvPr>
            <p:ph type="body" idx="2"/>
          </p:nvPr>
        </p:nvSpPr>
        <p:spPr>
          <a:xfrm>
            <a:off x="5651044" y="1200150"/>
            <a:ext cx="2671500" cy="3120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157" name="Google Shape;157;p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440961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0"/>
        <p:cNvGrpSpPr/>
        <p:nvPr/>
      </p:nvGrpSpPr>
      <p:grpSpPr>
        <a:xfrm>
          <a:off x="0" y="0"/>
          <a:ext cx="0" cy="0"/>
          <a:chOff x="0" y="0"/>
          <a:chExt cx="0" cy="0"/>
        </a:xfrm>
      </p:grpSpPr>
      <p:sp>
        <p:nvSpPr>
          <p:cNvPr id="191" name="Google Shape;191;p8"/>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8"/>
          <p:cNvGrpSpPr/>
          <p:nvPr/>
        </p:nvGrpSpPr>
        <p:grpSpPr>
          <a:xfrm>
            <a:off x="8142375" y="4477573"/>
            <a:ext cx="508851" cy="478711"/>
            <a:chOff x="5972700" y="2330200"/>
            <a:chExt cx="411625" cy="387275"/>
          </a:xfrm>
        </p:grpSpPr>
        <p:sp>
          <p:nvSpPr>
            <p:cNvPr id="206" name="Google Shape;206;p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8"/>
          <p:cNvGrpSpPr/>
          <p:nvPr/>
        </p:nvGrpSpPr>
        <p:grpSpPr>
          <a:xfrm>
            <a:off x="2139871" y="482540"/>
            <a:ext cx="398658" cy="631920"/>
            <a:chOff x="6718575" y="2318625"/>
            <a:chExt cx="256950" cy="407375"/>
          </a:xfrm>
        </p:grpSpPr>
        <p:sp>
          <p:nvSpPr>
            <p:cNvPr id="209" name="Google Shape;209;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8"/>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18" name="Google Shape;218;p8"/>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9777711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5"/>
        <p:cNvGrpSpPr/>
        <p:nvPr/>
      </p:nvGrpSpPr>
      <p:grpSpPr>
        <a:xfrm>
          <a:off x="0" y="0"/>
          <a:ext cx="0" cy="0"/>
          <a:chOff x="0" y="0"/>
          <a:chExt cx="0" cy="0"/>
        </a:xfrm>
      </p:grpSpPr>
      <p:sp>
        <p:nvSpPr>
          <p:cNvPr id="246" name="Google Shape;246;p10"/>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0"/>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0"/>
          <p:cNvSpPr/>
          <p:nvPr/>
        </p:nvSpPr>
        <p:spPr>
          <a:xfrm>
            <a:off x="217850"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0"/>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0"/>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0"/>
          <p:cNvGrpSpPr/>
          <p:nvPr/>
        </p:nvGrpSpPr>
        <p:grpSpPr>
          <a:xfrm>
            <a:off x="8142375" y="4477573"/>
            <a:ext cx="508851" cy="478711"/>
            <a:chOff x="5972700" y="2330200"/>
            <a:chExt cx="411625" cy="387275"/>
          </a:xfrm>
        </p:grpSpPr>
        <p:sp>
          <p:nvSpPr>
            <p:cNvPr id="261" name="Google Shape;261;p1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0"/>
          <p:cNvGrpSpPr/>
          <p:nvPr/>
        </p:nvGrpSpPr>
        <p:grpSpPr>
          <a:xfrm>
            <a:off x="545621" y="382390"/>
            <a:ext cx="398658" cy="631920"/>
            <a:chOff x="6718575" y="2318625"/>
            <a:chExt cx="256950" cy="407375"/>
          </a:xfrm>
        </p:grpSpPr>
        <p:sp>
          <p:nvSpPr>
            <p:cNvPr id="264" name="Google Shape;264;p1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1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7972908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background">
  <p:cSld name="Image background">
    <p:spTree>
      <p:nvGrpSpPr>
        <p:cNvPr id="1" name="Shape 273"/>
        <p:cNvGrpSpPr/>
        <p:nvPr/>
      </p:nvGrpSpPr>
      <p:grpSpPr>
        <a:xfrm>
          <a:off x="0" y="0"/>
          <a:ext cx="0" cy="0"/>
          <a:chOff x="0" y="0"/>
          <a:chExt cx="0" cy="0"/>
        </a:xfrm>
      </p:grpSpPr>
      <p:sp>
        <p:nvSpPr>
          <p:cNvPr id="274" name="Google Shape;274;p11"/>
          <p:cNvSpPr/>
          <p:nvPr/>
        </p:nvSpPr>
        <p:spPr>
          <a:xfrm>
            <a:off x="0" y="0"/>
            <a:ext cx="9144000" cy="5157300"/>
          </a:xfrm>
          <a:prstGeom prst="frame">
            <a:avLst>
              <a:gd name="adj1" fmla="val 792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217850"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11"/>
          <p:cNvGrpSpPr/>
          <p:nvPr/>
        </p:nvGrpSpPr>
        <p:grpSpPr>
          <a:xfrm>
            <a:off x="8142375" y="4477573"/>
            <a:ext cx="508851" cy="478711"/>
            <a:chOff x="5972700" y="2330200"/>
            <a:chExt cx="411625" cy="387275"/>
          </a:xfrm>
        </p:grpSpPr>
        <p:sp>
          <p:nvSpPr>
            <p:cNvPr id="289" name="Google Shape;289;p11"/>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1"/>
          <p:cNvGrpSpPr/>
          <p:nvPr/>
        </p:nvGrpSpPr>
        <p:grpSpPr>
          <a:xfrm>
            <a:off x="545621" y="382390"/>
            <a:ext cx="398658" cy="631920"/>
            <a:chOff x="6718575" y="2318625"/>
            <a:chExt cx="256950" cy="407375"/>
          </a:xfrm>
        </p:grpSpPr>
        <p:sp>
          <p:nvSpPr>
            <p:cNvPr id="292" name="Google Shape;292;p11"/>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11"/>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1123792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Aqua">
  <p:cSld name="Blank Aqua">
    <p:spTree>
      <p:nvGrpSpPr>
        <p:cNvPr id="1" name="Shape 301"/>
        <p:cNvGrpSpPr/>
        <p:nvPr/>
      </p:nvGrpSpPr>
      <p:grpSpPr>
        <a:xfrm>
          <a:off x="0" y="0"/>
          <a:ext cx="0" cy="0"/>
          <a:chOff x="0" y="0"/>
          <a:chExt cx="0" cy="0"/>
        </a:xfrm>
      </p:grpSpPr>
      <p:sp>
        <p:nvSpPr>
          <p:cNvPr id="302" name="Google Shape;302;p12"/>
          <p:cNvSpPr/>
          <p:nvPr/>
        </p:nvSpPr>
        <p:spPr>
          <a:xfrm>
            <a:off x="407150" y="407075"/>
            <a:ext cx="8329800" cy="432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2"/>
          <p:cNvSpPr/>
          <p:nvPr/>
        </p:nvSpPr>
        <p:spPr>
          <a:xfrm>
            <a:off x="-117275" y="847257"/>
            <a:ext cx="605400" cy="605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2"/>
          <p:cNvSpPr/>
          <p:nvPr/>
        </p:nvSpPr>
        <p:spPr>
          <a:xfrm>
            <a:off x="217850" y="171250"/>
            <a:ext cx="1054200" cy="10542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2"/>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2"/>
          <p:cNvSpPr/>
          <p:nvPr/>
        </p:nvSpPr>
        <p:spPr>
          <a:xfrm>
            <a:off x="1397225" y="337514"/>
            <a:ext cx="136800" cy="1368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2"/>
          <p:cNvSpPr/>
          <p:nvPr/>
        </p:nvSpPr>
        <p:spPr>
          <a:xfrm>
            <a:off x="488128" y="133448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2"/>
          <p:cNvSpPr/>
          <p:nvPr/>
        </p:nvSpPr>
        <p:spPr>
          <a:xfrm>
            <a:off x="7847950" y="4168079"/>
            <a:ext cx="1097700" cy="1097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2"/>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2"/>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2"/>
          <p:cNvSpPr/>
          <p:nvPr/>
        </p:nvSpPr>
        <p:spPr>
          <a:xfrm>
            <a:off x="8622049" y="3872635"/>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2"/>
          <p:cNvSpPr/>
          <p:nvPr/>
        </p:nvSpPr>
        <p:spPr>
          <a:xfrm>
            <a:off x="7550022" y="4801658"/>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2"/>
          <p:cNvSpPr/>
          <p:nvPr/>
        </p:nvSpPr>
        <p:spPr>
          <a:xfrm>
            <a:off x="7325661" y="4674667"/>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2"/>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2"/>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12"/>
          <p:cNvGrpSpPr/>
          <p:nvPr/>
        </p:nvGrpSpPr>
        <p:grpSpPr>
          <a:xfrm>
            <a:off x="8142375" y="4477573"/>
            <a:ext cx="508851" cy="478711"/>
            <a:chOff x="5972700" y="2330200"/>
            <a:chExt cx="411625" cy="387275"/>
          </a:xfrm>
        </p:grpSpPr>
        <p:sp>
          <p:nvSpPr>
            <p:cNvPr id="317" name="Google Shape;317;p1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12"/>
          <p:cNvGrpSpPr/>
          <p:nvPr/>
        </p:nvGrpSpPr>
        <p:grpSpPr>
          <a:xfrm>
            <a:off x="545621" y="382390"/>
            <a:ext cx="398658" cy="631920"/>
            <a:chOff x="6718575" y="2318625"/>
            <a:chExt cx="256950" cy="407375"/>
          </a:xfrm>
        </p:grpSpPr>
        <p:sp>
          <p:nvSpPr>
            <p:cNvPr id="320" name="Google Shape;320;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12"/>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2449995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7"/>
        <p:cNvGrpSpPr/>
        <p:nvPr/>
      </p:nvGrpSpPr>
      <p:grpSpPr>
        <a:xfrm>
          <a:off x="0" y="0"/>
          <a:ext cx="0" cy="0"/>
          <a:chOff x="0" y="0"/>
          <a:chExt cx="0" cy="0"/>
        </a:xfrm>
      </p:grpSpPr>
      <p:sp>
        <p:nvSpPr>
          <p:cNvPr id="38" name="Google Shape;38;p3"/>
          <p:cNvSpPr/>
          <p:nvPr/>
        </p:nvSpPr>
        <p:spPr>
          <a:xfrm>
            <a:off x="407150" y="407075"/>
            <a:ext cx="8329800" cy="432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630450" y="630150"/>
            <a:ext cx="3883200" cy="388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908250" y="4660825"/>
            <a:ext cx="605400" cy="6054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081694" y="771271"/>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6513651" y="1616690"/>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362484" y="1670133"/>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6818461" y="1338692"/>
            <a:ext cx="93900" cy="93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300611" y="99019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3001075" y="4182123"/>
            <a:ext cx="508851" cy="478711"/>
            <a:chOff x="5972700" y="2330200"/>
            <a:chExt cx="411625" cy="387275"/>
          </a:xfrm>
        </p:grpSpPr>
        <p:sp>
          <p:nvSpPr>
            <p:cNvPr id="51" name="Google Shape;51;p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861768" y="506559"/>
            <a:ext cx="524975" cy="832145"/>
            <a:chOff x="6718575" y="2318625"/>
            <a:chExt cx="256950" cy="407375"/>
          </a:xfrm>
        </p:grpSpPr>
        <p:sp>
          <p:nvSpPr>
            <p:cNvPr id="54" name="Google Shape;54;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 name="Google Shape;55;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 name="Google Shape;56;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7" name="Google Shape;57;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8" name="Google Shape;58;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9" name="Google Shape;59;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0" name="Google Shape;60;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1" name="Google Shape;61;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62" name="Google Shape;62;p3"/>
          <p:cNvSpPr/>
          <p:nvPr/>
        </p:nvSpPr>
        <p:spPr>
          <a:xfrm>
            <a:off x="2757247" y="861970"/>
            <a:ext cx="300900" cy="300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000"/>
              <a:buNone/>
              <a:defRPr sz="3000">
                <a:solidFill>
                  <a:schemeClr val="accent1"/>
                </a:solidFill>
              </a:defRPr>
            </a:lvl1pPr>
            <a:lvl2pPr lvl="1" algn="ctr" rtl="0">
              <a:spcBef>
                <a:spcPts val="0"/>
              </a:spcBef>
              <a:spcAft>
                <a:spcPts val="0"/>
              </a:spcAft>
              <a:buClr>
                <a:schemeClr val="accent1"/>
              </a:buClr>
              <a:buSzPts val="3000"/>
              <a:buNone/>
              <a:defRPr sz="3000">
                <a:solidFill>
                  <a:schemeClr val="accent1"/>
                </a:solidFill>
              </a:defRPr>
            </a:lvl2pPr>
            <a:lvl3pPr lvl="2" algn="ctr" rtl="0">
              <a:spcBef>
                <a:spcPts val="0"/>
              </a:spcBef>
              <a:spcAft>
                <a:spcPts val="0"/>
              </a:spcAft>
              <a:buClr>
                <a:schemeClr val="accent1"/>
              </a:buClr>
              <a:buSzPts val="3000"/>
              <a:buNone/>
              <a:defRPr sz="3000">
                <a:solidFill>
                  <a:schemeClr val="accent1"/>
                </a:solidFill>
              </a:defRPr>
            </a:lvl3pPr>
            <a:lvl4pPr lvl="3" algn="ctr" rtl="0">
              <a:spcBef>
                <a:spcPts val="0"/>
              </a:spcBef>
              <a:spcAft>
                <a:spcPts val="0"/>
              </a:spcAft>
              <a:buClr>
                <a:schemeClr val="accent1"/>
              </a:buClr>
              <a:buSzPts val="3000"/>
              <a:buNone/>
              <a:defRPr sz="3000">
                <a:solidFill>
                  <a:schemeClr val="accent1"/>
                </a:solidFill>
              </a:defRPr>
            </a:lvl4pPr>
            <a:lvl5pPr lvl="4" algn="ctr" rtl="0">
              <a:spcBef>
                <a:spcPts val="0"/>
              </a:spcBef>
              <a:spcAft>
                <a:spcPts val="0"/>
              </a:spcAft>
              <a:buClr>
                <a:schemeClr val="accent1"/>
              </a:buClr>
              <a:buSzPts val="3000"/>
              <a:buNone/>
              <a:defRPr sz="3000">
                <a:solidFill>
                  <a:schemeClr val="accent1"/>
                </a:solidFill>
              </a:defRPr>
            </a:lvl5pPr>
            <a:lvl6pPr lvl="5" algn="ctr" rtl="0">
              <a:spcBef>
                <a:spcPts val="0"/>
              </a:spcBef>
              <a:spcAft>
                <a:spcPts val="0"/>
              </a:spcAft>
              <a:buClr>
                <a:schemeClr val="accent1"/>
              </a:buClr>
              <a:buSzPts val="3000"/>
              <a:buNone/>
              <a:defRPr sz="3000">
                <a:solidFill>
                  <a:schemeClr val="accent1"/>
                </a:solidFill>
              </a:defRPr>
            </a:lvl6pPr>
            <a:lvl7pPr lvl="6" algn="ctr" rtl="0">
              <a:spcBef>
                <a:spcPts val="0"/>
              </a:spcBef>
              <a:spcAft>
                <a:spcPts val="0"/>
              </a:spcAft>
              <a:buClr>
                <a:schemeClr val="accent1"/>
              </a:buClr>
              <a:buSzPts val="3000"/>
              <a:buNone/>
              <a:defRPr sz="3000">
                <a:solidFill>
                  <a:schemeClr val="accent1"/>
                </a:solidFill>
              </a:defRPr>
            </a:lvl7pPr>
            <a:lvl8pPr lvl="7" algn="ctr" rtl="0">
              <a:spcBef>
                <a:spcPts val="0"/>
              </a:spcBef>
              <a:spcAft>
                <a:spcPts val="0"/>
              </a:spcAft>
              <a:buClr>
                <a:schemeClr val="accent1"/>
              </a:buClr>
              <a:buSzPts val="3000"/>
              <a:buNone/>
              <a:defRPr sz="3000">
                <a:solidFill>
                  <a:schemeClr val="accent1"/>
                </a:solidFill>
              </a:defRPr>
            </a:lvl8pPr>
            <a:lvl9pPr lvl="8" algn="ctr" rtl="0">
              <a:spcBef>
                <a:spcPts val="0"/>
              </a:spcBef>
              <a:spcAft>
                <a:spcPts val="0"/>
              </a:spcAft>
              <a:buClr>
                <a:schemeClr val="accent1"/>
              </a:buClr>
              <a:buSzPts val="3000"/>
              <a:buNone/>
              <a:defRPr sz="3000">
                <a:solidFill>
                  <a:schemeClr val="accent1"/>
                </a:solidFill>
              </a:defRPr>
            </a:lvl9pPr>
          </a:lstStyle>
          <a:p>
            <a:endParaRPr/>
          </a:p>
        </p:txBody>
      </p:sp>
      <p:sp>
        <p:nvSpPr>
          <p:cNvPr id="66" name="Google Shape;66;p3"/>
          <p:cNvSpPr txBox="1">
            <a:spLocks noGrp="1"/>
          </p:cNvSpPr>
          <p:nvPr>
            <p:ph type="subTitle" idx="1"/>
          </p:nvPr>
        </p:nvSpPr>
        <p:spPr>
          <a:xfrm>
            <a:off x="2886100" y="2916252"/>
            <a:ext cx="33717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000"/>
              <a:buNone/>
              <a:defRPr>
                <a:solidFill>
                  <a:schemeClr val="accent2"/>
                </a:solidFill>
              </a:defRPr>
            </a:lvl1pPr>
            <a:lvl2pPr lvl="1" algn="ctr" rtl="0">
              <a:spcBef>
                <a:spcPts val="1000"/>
              </a:spcBef>
              <a:spcAft>
                <a:spcPts val="0"/>
              </a:spcAft>
              <a:buClr>
                <a:schemeClr val="accent2"/>
              </a:buClr>
              <a:buSzPts val="3000"/>
              <a:buNone/>
              <a:defRPr sz="3000">
                <a:solidFill>
                  <a:schemeClr val="accent2"/>
                </a:solidFill>
              </a:defRPr>
            </a:lvl2pPr>
            <a:lvl3pPr lvl="2" algn="ctr" rtl="0">
              <a:spcBef>
                <a:spcPts val="1000"/>
              </a:spcBef>
              <a:spcAft>
                <a:spcPts val="0"/>
              </a:spcAft>
              <a:buClr>
                <a:schemeClr val="accent2"/>
              </a:buClr>
              <a:buSzPts val="3000"/>
              <a:buNone/>
              <a:defRPr sz="3000">
                <a:solidFill>
                  <a:schemeClr val="accent2"/>
                </a:solidFill>
              </a:defRPr>
            </a:lvl3pPr>
            <a:lvl4pPr lvl="3" algn="ctr" rtl="0">
              <a:spcBef>
                <a:spcPts val="1000"/>
              </a:spcBef>
              <a:spcAft>
                <a:spcPts val="0"/>
              </a:spcAft>
              <a:buClr>
                <a:schemeClr val="accent2"/>
              </a:buClr>
              <a:buSzPts val="3000"/>
              <a:buNone/>
              <a:defRPr sz="3000">
                <a:solidFill>
                  <a:schemeClr val="accent2"/>
                </a:solidFill>
              </a:defRPr>
            </a:lvl4pPr>
            <a:lvl5pPr lvl="4" algn="ctr" rtl="0">
              <a:spcBef>
                <a:spcPts val="1000"/>
              </a:spcBef>
              <a:spcAft>
                <a:spcPts val="0"/>
              </a:spcAft>
              <a:buClr>
                <a:schemeClr val="accent2"/>
              </a:buClr>
              <a:buSzPts val="3000"/>
              <a:buNone/>
              <a:defRPr sz="3000">
                <a:solidFill>
                  <a:schemeClr val="accent2"/>
                </a:solidFill>
              </a:defRPr>
            </a:lvl5pPr>
            <a:lvl6pPr lvl="5" algn="ctr" rtl="0">
              <a:spcBef>
                <a:spcPts val="1000"/>
              </a:spcBef>
              <a:spcAft>
                <a:spcPts val="0"/>
              </a:spcAft>
              <a:buClr>
                <a:schemeClr val="accent2"/>
              </a:buClr>
              <a:buSzPts val="3000"/>
              <a:buNone/>
              <a:defRPr sz="3000">
                <a:solidFill>
                  <a:schemeClr val="accent2"/>
                </a:solidFill>
              </a:defRPr>
            </a:lvl6pPr>
            <a:lvl7pPr lvl="6" algn="ctr" rtl="0">
              <a:spcBef>
                <a:spcPts val="1000"/>
              </a:spcBef>
              <a:spcAft>
                <a:spcPts val="0"/>
              </a:spcAft>
              <a:buClr>
                <a:schemeClr val="accent2"/>
              </a:buClr>
              <a:buSzPts val="3000"/>
              <a:buNone/>
              <a:defRPr sz="3000">
                <a:solidFill>
                  <a:schemeClr val="accent2"/>
                </a:solidFill>
              </a:defRPr>
            </a:lvl7pPr>
            <a:lvl8pPr lvl="7" algn="ctr" rtl="0">
              <a:spcBef>
                <a:spcPts val="1000"/>
              </a:spcBef>
              <a:spcAft>
                <a:spcPts val="0"/>
              </a:spcAft>
              <a:buClr>
                <a:schemeClr val="accent2"/>
              </a:buClr>
              <a:buSzPts val="3000"/>
              <a:buNone/>
              <a:defRPr sz="3000">
                <a:solidFill>
                  <a:schemeClr val="accent2"/>
                </a:solidFill>
              </a:defRPr>
            </a:lvl8pPr>
            <a:lvl9pPr lvl="8" algn="ctr" rtl="0">
              <a:spcBef>
                <a:spcPts val="1000"/>
              </a:spcBef>
              <a:spcAft>
                <a:spcPts val="1000"/>
              </a:spcAft>
              <a:buClr>
                <a:schemeClr val="accent2"/>
              </a:buClr>
              <a:buSzPts val="3000"/>
              <a:buNone/>
              <a:defRPr sz="3000">
                <a:solidFill>
                  <a:schemeClr val="accent2"/>
                </a:solidFill>
              </a:defRPr>
            </a:lvl9pPr>
          </a:lstStyle>
          <a:p>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Yellow">
  <p:cSld name="Blank Yellow">
    <p:spTree>
      <p:nvGrpSpPr>
        <p:cNvPr id="1" name="Shape 329"/>
        <p:cNvGrpSpPr/>
        <p:nvPr/>
      </p:nvGrpSpPr>
      <p:grpSpPr>
        <a:xfrm>
          <a:off x="0" y="0"/>
          <a:ext cx="0" cy="0"/>
          <a:chOff x="0" y="0"/>
          <a:chExt cx="0" cy="0"/>
        </a:xfrm>
      </p:grpSpPr>
      <p:sp>
        <p:nvSpPr>
          <p:cNvPr id="330" name="Google Shape;330;p13"/>
          <p:cNvSpPr/>
          <p:nvPr/>
        </p:nvSpPr>
        <p:spPr>
          <a:xfrm>
            <a:off x="407150" y="407075"/>
            <a:ext cx="8329800" cy="4329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217850" y="171250"/>
            <a:ext cx="1054200" cy="10542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13"/>
          <p:cNvGrpSpPr/>
          <p:nvPr/>
        </p:nvGrpSpPr>
        <p:grpSpPr>
          <a:xfrm>
            <a:off x="8142375" y="4477573"/>
            <a:ext cx="508851" cy="478711"/>
            <a:chOff x="5972700" y="2330200"/>
            <a:chExt cx="411625" cy="387275"/>
          </a:xfrm>
        </p:grpSpPr>
        <p:sp>
          <p:nvSpPr>
            <p:cNvPr id="345" name="Google Shape;345;p1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13"/>
          <p:cNvGrpSpPr/>
          <p:nvPr/>
        </p:nvGrpSpPr>
        <p:grpSpPr>
          <a:xfrm>
            <a:off x="545621" y="382390"/>
            <a:ext cx="398658" cy="631920"/>
            <a:chOff x="6718575" y="2318625"/>
            <a:chExt cx="256950" cy="407375"/>
          </a:xfrm>
        </p:grpSpPr>
        <p:sp>
          <p:nvSpPr>
            <p:cNvPr id="348" name="Google Shape;348;p1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13"/>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3330336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Magenta">
  <p:cSld name="Blank Magenta">
    <p:spTree>
      <p:nvGrpSpPr>
        <p:cNvPr id="1" name="Shape 357"/>
        <p:cNvGrpSpPr/>
        <p:nvPr/>
      </p:nvGrpSpPr>
      <p:grpSpPr>
        <a:xfrm>
          <a:off x="0" y="0"/>
          <a:ext cx="0" cy="0"/>
          <a:chOff x="0" y="0"/>
          <a:chExt cx="0" cy="0"/>
        </a:xfrm>
      </p:grpSpPr>
      <p:sp>
        <p:nvSpPr>
          <p:cNvPr id="358" name="Google Shape;358;p14"/>
          <p:cNvSpPr/>
          <p:nvPr/>
        </p:nvSpPr>
        <p:spPr>
          <a:xfrm>
            <a:off x="407150" y="407075"/>
            <a:ext cx="8329800" cy="4329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a:off x="217850" y="171250"/>
            <a:ext cx="1054200" cy="10542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488128" y="133448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8094101" y="3973940"/>
            <a:ext cx="413400" cy="413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4"/>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C40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14"/>
          <p:cNvGrpSpPr/>
          <p:nvPr/>
        </p:nvGrpSpPr>
        <p:grpSpPr>
          <a:xfrm>
            <a:off x="8142375" y="4477573"/>
            <a:ext cx="508851" cy="478711"/>
            <a:chOff x="5972700" y="2330200"/>
            <a:chExt cx="411625" cy="387275"/>
          </a:xfrm>
        </p:grpSpPr>
        <p:sp>
          <p:nvSpPr>
            <p:cNvPr id="372" name="Google Shape;372;p1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4"/>
          <p:cNvGrpSpPr/>
          <p:nvPr/>
        </p:nvGrpSpPr>
        <p:grpSpPr>
          <a:xfrm>
            <a:off x="545621" y="382390"/>
            <a:ext cx="398658" cy="631920"/>
            <a:chOff x="6718575" y="2318625"/>
            <a:chExt cx="256950" cy="407375"/>
          </a:xfrm>
        </p:grpSpPr>
        <p:sp>
          <p:nvSpPr>
            <p:cNvPr id="375" name="Google Shape;375;p1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14"/>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099628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67"/>
        <p:cNvGrpSpPr/>
        <p:nvPr/>
      </p:nvGrpSpPr>
      <p:grpSpPr>
        <a:xfrm>
          <a:off x="0" y="0"/>
          <a:ext cx="0" cy="0"/>
          <a:chOff x="0" y="0"/>
          <a:chExt cx="0" cy="0"/>
        </a:xfrm>
      </p:grpSpPr>
      <p:sp>
        <p:nvSpPr>
          <p:cNvPr id="68" name="Google Shape;68;p4"/>
          <p:cNvSpPr/>
          <p:nvPr/>
        </p:nvSpPr>
        <p:spPr>
          <a:xfrm>
            <a:off x="407150" y="407075"/>
            <a:ext cx="8329800" cy="4329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811800" y="-194800"/>
            <a:ext cx="1520400" cy="152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4982150" y="734775"/>
            <a:ext cx="774600" cy="77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3469949" y="810973"/>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3109875" y="154418"/>
            <a:ext cx="508800" cy="5088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5395528" y="-85690"/>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140400" y="3784204"/>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8079301" y="4416226"/>
            <a:ext cx="879300" cy="8793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407150" y="4701449"/>
            <a:ext cx="336900" cy="336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96576" y="4123321"/>
            <a:ext cx="292800" cy="2928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7800547" y="4653308"/>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8471997" y="4203227"/>
            <a:ext cx="93900" cy="93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528659" y="350927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8327788" y="4664713"/>
            <a:ext cx="382244" cy="382244"/>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4"/>
          <p:cNvGrpSpPr/>
          <p:nvPr/>
        </p:nvGrpSpPr>
        <p:grpSpPr>
          <a:xfrm>
            <a:off x="154025" y="4093698"/>
            <a:ext cx="508851" cy="478711"/>
            <a:chOff x="5972700" y="2330200"/>
            <a:chExt cx="411625" cy="387275"/>
          </a:xfrm>
        </p:grpSpPr>
        <p:sp>
          <p:nvSpPr>
            <p:cNvPr id="83" name="Google Shape;83;p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4"/>
          <p:cNvGrpSpPr/>
          <p:nvPr/>
        </p:nvGrpSpPr>
        <p:grpSpPr>
          <a:xfrm>
            <a:off x="5222963" y="889722"/>
            <a:ext cx="292923" cy="464285"/>
            <a:chOff x="6718575" y="2318625"/>
            <a:chExt cx="256950" cy="407375"/>
          </a:xfrm>
        </p:grpSpPr>
        <p:sp>
          <p:nvSpPr>
            <p:cNvPr id="86" name="Google Shape;86;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4"/>
          <p:cNvSpPr txBox="1">
            <a:spLocks noGrp="1"/>
          </p:cNvSpPr>
          <p:nvPr>
            <p:ph type="body" idx="1"/>
          </p:nvPr>
        </p:nvSpPr>
        <p:spPr>
          <a:xfrm>
            <a:off x="1242275" y="1704600"/>
            <a:ext cx="6659700" cy="819900"/>
          </a:xfrm>
          <a:prstGeom prst="rect">
            <a:avLst/>
          </a:prstGeom>
        </p:spPr>
        <p:txBody>
          <a:bodyPr spcFirstLastPara="1" wrap="square" lIns="91425" tIns="91425" rIns="91425" bIns="91425" anchor="t" anchorCtr="0">
            <a:noAutofit/>
          </a:bodyPr>
          <a:lstStyle>
            <a:lvl1pPr marL="457200" lvl="0" indent="-419100" algn="ctr" rtl="0">
              <a:spcBef>
                <a:spcPts val="600"/>
              </a:spcBef>
              <a:spcAft>
                <a:spcPts val="0"/>
              </a:spcAft>
              <a:buClr>
                <a:schemeClr val="dk1"/>
              </a:buClr>
              <a:buSzPts val="3000"/>
              <a:buChar char="○"/>
              <a:defRPr sz="3000" i="1"/>
            </a:lvl1pPr>
            <a:lvl2pPr marL="914400" lvl="1" indent="-419100" algn="ctr" rtl="0">
              <a:spcBef>
                <a:spcPts val="1000"/>
              </a:spcBef>
              <a:spcAft>
                <a:spcPts val="0"/>
              </a:spcAft>
              <a:buClr>
                <a:schemeClr val="dk1"/>
              </a:buClr>
              <a:buSzPts val="3000"/>
              <a:buChar char="◦"/>
              <a:defRPr sz="3000" i="1"/>
            </a:lvl2pPr>
            <a:lvl3pPr marL="1371600" lvl="2" indent="-419100" algn="ctr" rtl="0">
              <a:spcBef>
                <a:spcPts val="1000"/>
              </a:spcBef>
              <a:spcAft>
                <a:spcPts val="0"/>
              </a:spcAft>
              <a:buClr>
                <a:schemeClr val="dk1"/>
              </a:buClr>
              <a:buSzPts val="3000"/>
              <a:buChar char="◦"/>
              <a:defRPr sz="3000" i="1"/>
            </a:lvl3pPr>
            <a:lvl4pPr marL="1828800" lvl="3" indent="-419100" algn="ctr" rtl="0">
              <a:spcBef>
                <a:spcPts val="1000"/>
              </a:spcBef>
              <a:spcAft>
                <a:spcPts val="0"/>
              </a:spcAft>
              <a:buSzPts val="3000"/>
              <a:buChar char="◦"/>
              <a:defRPr sz="3000" i="1"/>
            </a:lvl4pPr>
            <a:lvl5pPr marL="2286000" lvl="4" indent="-419100" algn="ctr" rtl="0">
              <a:spcBef>
                <a:spcPts val="1000"/>
              </a:spcBef>
              <a:spcAft>
                <a:spcPts val="0"/>
              </a:spcAft>
              <a:buSzPts val="3000"/>
              <a:buChar char="◦"/>
              <a:defRPr sz="3000" i="1"/>
            </a:lvl5pPr>
            <a:lvl6pPr marL="2743200" lvl="5" indent="-419100" algn="ctr" rtl="0">
              <a:spcBef>
                <a:spcPts val="1000"/>
              </a:spcBef>
              <a:spcAft>
                <a:spcPts val="0"/>
              </a:spcAft>
              <a:buSzPts val="3000"/>
              <a:buChar char="◦"/>
              <a:defRPr sz="3000" i="1"/>
            </a:lvl6pPr>
            <a:lvl7pPr marL="3200400" lvl="6" indent="-419100" algn="ctr" rtl="0">
              <a:spcBef>
                <a:spcPts val="1000"/>
              </a:spcBef>
              <a:spcAft>
                <a:spcPts val="0"/>
              </a:spcAft>
              <a:buSzPts val="3000"/>
              <a:buChar char="◦"/>
              <a:defRPr sz="3000" i="1"/>
            </a:lvl7pPr>
            <a:lvl8pPr marL="3657600" lvl="7" indent="-419100" algn="ctr" rtl="0">
              <a:spcBef>
                <a:spcPts val="1000"/>
              </a:spcBef>
              <a:spcAft>
                <a:spcPts val="0"/>
              </a:spcAft>
              <a:buSzPts val="3000"/>
              <a:buChar char="◦"/>
              <a:defRPr sz="3000" i="1"/>
            </a:lvl8pPr>
            <a:lvl9pPr marL="4114800" lvl="8" indent="-419100" algn="ctr">
              <a:spcBef>
                <a:spcPts val="1000"/>
              </a:spcBef>
              <a:spcAft>
                <a:spcPts val="1000"/>
              </a:spcAft>
              <a:buSzPts val="3000"/>
              <a:buChar char="◦"/>
              <a:defRPr sz="3000" i="1"/>
            </a:lvl9pPr>
          </a:lstStyle>
          <a:p>
            <a:endParaRPr/>
          </a:p>
        </p:txBody>
      </p:sp>
      <p:sp>
        <p:nvSpPr>
          <p:cNvPr id="95" name="Google Shape;95;p4"/>
          <p:cNvSpPr txBox="1"/>
          <p:nvPr/>
        </p:nvSpPr>
        <p:spPr>
          <a:xfrm>
            <a:off x="3593400" y="8930"/>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FFFFFF"/>
                </a:solidFill>
              </a:rPr>
              <a:t>“</a:t>
            </a:r>
            <a:endParaRPr sz="9600" b="1">
              <a:solidFill>
                <a:srgbClr val="FFFFFF"/>
              </a:solidFill>
            </a:endParaRPr>
          </a:p>
        </p:txBody>
      </p:sp>
      <p:sp>
        <p:nvSpPr>
          <p:cNvPr id="96" name="Google Shape;96;p4"/>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97"/>
        <p:cNvGrpSpPr/>
        <p:nvPr/>
      </p:nvGrpSpPr>
      <p:grpSpPr>
        <a:xfrm>
          <a:off x="0" y="0"/>
          <a:ext cx="0" cy="0"/>
          <a:chOff x="0" y="0"/>
          <a:chExt cx="0" cy="0"/>
        </a:xfrm>
      </p:grpSpPr>
      <p:sp>
        <p:nvSpPr>
          <p:cNvPr id="98" name="Google Shape;98;p5"/>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5"/>
          <p:cNvGrpSpPr/>
          <p:nvPr/>
        </p:nvGrpSpPr>
        <p:grpSpPr>
          <a:xfrm>
            <a:off x="8142375" y="4477573"/>
            <a:ext cx="508851" cy="478711"/>
            <a:chOff x="5972700" y="2330200"/>
            <a:chExt cx="411625" cy="387275"/>
          </a:xfrm>
        </p:grpSpPr>
        <p:sp>
          <p:nvSpPr>
            <p:cNvPr id="113" name="Google Shape;113;p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5"/>
          <p:cNvGrpSpPr/>
          <p:nvPr/>
        </p:nvGrpSpPr>
        <p:grpSpPr>
          <a:xfrm>
            <a:off x="2139871" y="482540"/>
            <a:ext cx="398658" cy="631920"/>
            <a:chOff x="6718575" y="2318625"/>
            <a:chExt cx="256950" cy="407375"/>
          </a:xfrm>
        </p:grpSpPr>
        <p:sp>
          <p:nvSpPr>
            <p:cNvPr id="116" name="Google Shape;11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5"/>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5" name="Google Shape;125;p5"/>
          <p:cNvSpPr txBox="1">
            <a:spLocks noGrp="1"/>
          </p:cNvSpPr>
          <p:nvPr>
            <p:ph type="body" idx="1"/>
          </p:nvPr>
        </p:nvSpPr>
        <p:spPr>
          <a:xfrm>
            <a:off x="2901875" y="1033400"/>
            <a:ext cx="5292300" cy="3267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1000"/>
              </a:spcBef>
              <a:spcAft>
                <a:spcPts val="0"/>
              </a:spcAft>
              <a:buSzPts val="2000"/>
              <a:buChar char="◦"/>
              <a:defRPr/>
            </a:lvl2pPr>
            <a:lvl3pPr marL="1371600" lvl="2" indent="-355600">
              <a:spcBef>
                <a:spcPts val="1000"/>
              </a:spcBef>
              <a:spcAft>
                <a:spcPts val="0"/>
              </a:spcAft>
              <a:buSzPts val="2000"/>
              <a:buChar char="◦"/>
              <a:defRPr/>
            </a:lvl3pPr>
            <a:lvl4pPr marL="1828800" lvl="3" indent="-355600">
              <a:spcBef>
                <a:spcPts val="1000"/>
              </a:spcBef>
              <a:spcAft>
                <a:spcPts val="0"/>
              </a:spcAft>
              <a:buSzPts val="2000"/>
              <a:buChar char="◦"/>
              <a:defRPr/>
            </a:lvl4pPr>
            <a:lvl5pPr marL="2286000" lvl="4" indent="-355600">
              <a:spcBef>
                <a:spcPts val="1000"/>
              </a:spcBef>
              <a:spcAft>
                <a:spcPts val="0"/>
              </a:spcAft>
              <a:buSzPts val="2000"/>
              <a:buChar char="◦"/>
              <a:defRPr/>
            </a:lvl5pPr>
            <a:lvl6pPr marL="2743200" lvl="5" indent="-355600">
              <a:spcBef>
                <a:spcPts val="1000"/>
              </a:spcBef>
              <a:spcAft>
                <a:spcPts val="0"/>
              </a:spcAft>
              <a:buSzPts val="2000"/>
              <a:buChar char="◦"/>
              <a:defRPr/>
            </a:lvl6pPr>
            <a:lvl7pPr marL="3200400" lvl="6" indent="-355600">
              <a:spcBef>
                <a:spcPts val="1000"/>
              </a:spcBef>
              <a:spcAft>
                <a:spcPts val="0"/>
              </a:spcAft>
              <a:buSzPts val="2000"/>
              <a:buChar char="◦"/>
              <a:defRPr/>
            </a:lvl7pPr>
            <a:lvl8pPr marL="3657600" lvl="7" indent="-355600">
              <a:spcBef>
                <a:spcPts val="1000"/>
              </a:spcBef>
              <a:spcAft>
                <a:spcPts val="0"/>
              </a:spcAft>
              <a:buSzPts val="2000"/>
              <a:buChar char="◦"/>
              <a:defRPr/>
            </a:lvl8pPr>
            <a:lvl9pPr marL="4114800" lvl="8" indent="-355600">
              <a:spcBef>
                <a:spcPts val="1000"/>
              </a:spcBef>
              <a:spcAft>
                <a:spcPts val="1000"/>
              </a:spcAft>
              <a:buSzPts val="2000"/>
              <a:buChar char="◦"/>
              <a:defRPr/>
            </a:lvl9pPr>
          </a:lstStyle>
          <a:p>
            <a:endParaRPr/>
          </a:p>
        </p:txBody>
      </p:sp>
      <p:sp>
        <p:nvSpPr>
          <p:cNvPr id="126" name="Google Shape;126;p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7"/>
        <p:cNvGrpSpPr/>
        <p:nvPr/>
      </p:nvGrpSpPr>
      <p:grpSpPr>
        <a:xfrm>
          <a:off x="0" y="0"/>
          <a:ext cx="0" cy="0"/>
          <a:chOff x="0" y="0"/>
          <a:chExt cx="0" cy="0"/>
        </a:xfrm>
      </p:grpSpPr>
      <p:sp>
        <p:nvSpPr>
          <p:cNvPr id="128" name="Google Shape;128;p6"/>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6"/>
          <p:cNvGrpSpPr/>
          <p:nvPr/>
        </p:nvGrpSpPr>
        <p:grpSpPr>
          <a:xfrm>
            <a:off x="8142375" y="4477573"/>
            <a:ext cx="508851" cy="478711"/>
            <a:chOff x="5972700" y="2330200"/>
            <a:chExt cx="411625" cy="387275"/>
          </a:xfrm>
        </p:grpSpPr>
        <p:sp>
          <p:nvSpPr>
            <p:cNvPr id="143" name="Google Shape;143;p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6"/>
          <p:cNvGrpSpPr/>
          <p:nvPr/>
        </p:nvGrpSpPr>
        <p:grpSpPr>
          <a:xfrm>
            <a:off x="2139871" y="482540"/>
            <a:ext cx="398658" cy="631920"/>
            <a:chOff x="6718575" y="2318625"/>
            <a:chExt cx="256950" cy="407375"/>
          </a:xfrm>
        </p:grpSpPr>
        <p:sp>
          <p:nvSpPr>
            <p:cNvPr id="146" name="Google Shape;146;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6"/>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55" name="Google Shape;155;p6"/>
          <p:cNvSpPr txBox="1">
            <a:spLocks noGrp="1"/>
          </p:cNvSpPr>
          <p:nvPr>
            <p:ph type="body" idx="1"/>
          </p:nvPr>
        </p:nvSpPr>
        <p:spPr>
          <a:xfrm>
            <a:off x="2830925" y="1200150"/>
            <a:ext cx="2516400" cy="3120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156" name="Google Shape;156;p6"/>
          <p:cNvSpPr txBox="1">
            <a:spLocks noGrp="1"/>
          </p:cNvSpPr>
          <p:nvPr>
            <p:ph type="body" idx="2"/>
          </p:nvPr>
        </p:nvSpPr>
        <p:spPr>
          <a:xfrm>
            <a:off x="5651044" y="1200150"/>
            <a:ext cx="2671500" cy="3120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157" name="Google Shape;157;p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0"/>
        <p:cNvGrpSpPr/>
        <p:nvPr/>
      </p:nvGrpSpPr>
      <p:grpSpPr>
        <a:xfrm>
          <a:off x="0" y="0"/>
          <a:ext cx="0" cy="0"/>
          <a:chOff x="0" y="0"/>
          <a:chExt cx="0" cy="0"/>
        </a:xfrm>
      </p:grpSpPr>
      <p:sp>
        <p:nvSpPr>
          <p:cNvPr id="191" name="Google Shape;191;p8"/>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8"/>
          <p:cNvGrpSpPr/>
          <p:nvPr/>
        </p:nvGrpSpPr>
        <p:grpSpPr>
          <a:xfrm>
            <a:off x="8142375" y="4477573"/>
            <a:ext cx="508851" cy="478711"/>
            <a:chOff x="5972700" y="2330200"/>
            <a:chExt cx="411625" cy="387275"/>
          </a:xfrm>
        </p:grpSpPr>
        <p:sp>
          <p:nvSpPr>
            <p:cNvPr id="206" name="Google Shape;206;p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8"/>
          <p:cNvGrpSpPr/>
          <p:nvPr/>
        </p:nvGrpSpPr>
        <p:grpSpPr>
          <a:xfrm>
            <a:off x="2139871" y="482540"/>
            <a:ext cx="398658" cy="631920"/>
            <a:chOff x="6718575" y="2318625"/>
            <a:chExt cx="256950" cy="407375"/>
          </a:xfrm>
        </p:grpSpPr>
        <p:sp>
          <p:nvSpPr>
            <p:cNvPr id="209" name="Google Shape;209;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8"/>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18" name="Google Shape;218;p8"/>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5"/>
        <p:cNvGrpSpPr/>
        <p:nvPr/>
      </p:nvGrpSpPr>
      <p:grpSpPr>
        <a:xfrm>
          <a:off x="0" y="0"/>
          <a:ext cx="0" cy="0"/>
          <a:chOff x="0" y="0"/>
          <a:chExt cx="0" cy="0"/>
        </a:xfrm>
      </p:grpSpPr>
      <p:sp>
        <p:nvSpPr>
          <p:cNvPr id="246" name="Google Shape;246;p10"/>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0"/>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0"/>
          <p:cNvSpPr/>
          <p:nvPr/>
        </p:nvSpPr>
        <p:spPr>
          <a:xfrm>
            <a:off x="217850"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0"/>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0"/>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0"/>
          <p:cNvGrpSpPr/>
          <p:nvPr/>
        </p:nvGrpSpPr>
        <p:grpSpPr>
          <a:xfrm>
            <a:off x="8142375" y="4477573"/>
            <a:ext cx="508851" cy="478711"/>
            <a:chOff x="5972700" y="2330200"/>
            <a:chExt cx="411625" cy="387275"/>
          </a:xfrm>
        </p:grpSpPr>
        <p:sp>
          <p:nvSpPr>
            <p:cNvPr id="261" name="Google Shape;261;p1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0"/>
          <p:cNvGrpSpPr/>
          <p:nvPr/>
        </p:nvGrpSpPr>
        <p:grpSpPr>
          <a:xfrm>
            <a:off x="545621" y="382390"/>
            <a:ext cx="398658" cy="631920"/>
            <a:chOff x="6718575" y="2318625"/>
            <a:chExt cx="256950" cy="407375"/>
          </a:xfrm>
        </p:grpSpPr>
        <p:sp>
          <p:nvSpPr>
            <p:cNvPr id="264" name="Google Shape;264;p1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1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background">
  <p:cSld name="BLANK_2">
    <p:spTree>
      <p:nvGrpSpPr>
        <p:cNvPr id="1" name="Shape 273"/>
        <p:cNvGrpSpPr/>
        <p:nvPr/>
      </p:nvGrpSpPr>
      <p:grpSpPr>
        <a:xfrm>
          <a:off x="0" y="0"/>
          <a:ext cx="0" cy="0"/>
          <a:chOff x="0" y="0"/>
          <a:chExt cx="0" cy="0"/>
        </a:xfrm>
      </p:grpSpPr>
      <p:sp>
        <p:nvSpPr>
          <p:cNvPr id="274" name="Google Shape;274;p11"/>
          <p:cNvSpPr/>
          <p:nvPr/>
        </p:nvSpPr>
        <p:spPr>
          <a:xfrm>
            <a:off x="0" y="0"/>
            <a:ext cx="9144000" cy="5157300"/>
          </a:xfrm>
          <a:prstGeom prst="frame">
            <a:avLst>
              <a:gd name="adj1" fmla="val 792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217850"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11"/>
          <p:cNvGrpSpPr/>
          <p:nvPr/>
        </p:nvGrpSpPr>
        <p:grpSpPr>
          <a:xfrm>
            <a:off x="8142375" y="4477573"/>
            <a:ext cx="508851" cy="478711"/>
            <a:chOff x="5972700" y="2330200"/>
            <a:chExt cx="411625" cy="387275"/>
          </a:xfrm>
        </p:grpSpPr>
        <p:sp>
          <p:nvSpPr>
            <p:cNvPr id="289" name="Google Shape;289;p11"/>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1"/>
          <p:cNvGrpSpPr/>
          <p:nvPr/>
        </p:nvGrpSpPr>
        <p:grpSpPr>
          <a:xfrm>
            <a:off x="545621" y="382390"/>
            <a:ext cx="398658" cy="631920"/>
            <a:chOff x="6718575" y="2318625"/>
            <a:chExt cx="256950" cy="407375"/>
          </a:xfrm>
        </p:grpSpPr>
        <p:sp>
          <p:nvSpPr>
            <p:cNvPr id="292" name="Google Shape;292;p11"/>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11"/>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Aqua">
  <p:cSld name="BLANK_1">
    <p:spTree>
      <p:nvGrpSpPr>
        <p:cNvPr id="1" name="Shape 301"/>
        <p:cNvGrpSpPr/>
        <p:nvPr/>
      </p:nvGrpSpPr>
      <p:grpSpPr>
        <a:xfrm>
          <a:off x="0" y="0"/>
          <a:ext cx="0" cy="0"/>
          <a:chOff x="0" y="0"/>
          <a:chExt cx="0" cy="0"/>
        </a:xfrm>
      </p:grpSpPr>
      <p:sp>
        <p:nvSpPr>
          <p:cNvPr id="302" name="Google Shape;302;p12"/>
          <p:cNvSpPr/>
          <p:nvPr/>
        </p:nvSpPr>
        <p:spPr>
          <a:xfrm>
            <a:off x="407150" y="407075"/>
            <a:ext cx="8329800" cy="432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2"/>
          <p:cNvSpPr/>
          <p:nvPr/>
        </p:nvSpPr>
        <p:spPr>
          <a:xfrm>
            <a:off x="-117275" y="847257"/>
            <a:ext cx="605400" cy="605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2"/>
          <p:cNvSpPr/>
          <p:nvPr/>
        </p:nvSpPr>
        <p:spPr>
          <a:xfrm>
            <a:off x="217850" y="171250"/>
            <a:ext cx="1054200" cy="10542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2"/>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2"/>
          <p:cNvSpPr/>
          <p:nvPr/>
        </p:nvSpPr>
        <p:spPr>
          <a:xfrm>
            <a:off x="1397225" y="337514"/>
            <a:ext cx="136800" cy="1368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2"/>
          <p:cNvSpPr/>
          <p:nvPr/>
        </p:nvSpPr>
        <p:spPr>
          <a:xfrm>
            <a:off x="488128" y="133448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2"/>
          <p:cNvSpPr/>
          <p:nvPr/>
        </p:nvSpPr>
        <p:spPr>
          <a:xfrm>
            <a:off x="7847950" y="4168079"/>
            <a:ext cx="1097700" cy="1097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2"/>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2"/>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2"/>
          <p:cNvSpPr/>
          <p:nvPr/>
        </p:nvSpPr>
        <p:spPr>
          <a:xfrm>
            <a:off x="8622049" y="3872635"/>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2"/>
          <p:cNvSpPr/>
          <p:nvPr/>
        </p:nvSpPr>
        <p:spPr>
          <a:xfrm>
            <a:off x="7550022" y="4801658"/>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2"/>
          <p:cNvSpPr/>
          <p:nvPr/>
        </p:nvSpPr>
        <p:spPr>
          <a:xfrm>
            <a:off x="7325661" y="4674667"/>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2"/>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2"/>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12"/>
          <p:cNvGrpSpPr/>
          <p:nvPr/>
        </p:nvGrpSpPr>
        <p:grpSpPr>
          <a:xfrm>
            <a:off x="8142375" y="4477573"/>
            <a:ext cx="508851" cy="478711"/>
            <a:chOff x="5972700" y="2330200"/>
            <a:chExt cx="411625" cy="387275"/>
          </a:xfrm>
        </p:grpSpPr>
        <p:sp>
          <p:nvSpPr>
            <p:cNvPr id="317" name="Google Shape;317;p1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12"/>
          <p:cNvGrpSpPr/>
          <p:nvPr/>
        </p:nvGrpSpPr>
        <p:grpSpPr>
          <a:xfrm>
            <a:off x="545621" y="382390"/>
            <a:ext cx="398658" cy="631920"/>
            <a:chOff x="6718575" y="2318625"/>
            <a:chExt cx="256950" cy="407375"/>
          </a:xfrm>
        </p:grpSpPr>
        <p:sp>
          <p:nvSpPr>
            <p:cNvPr id="320" name="Google Shape;320;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12"/>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01875" y="1033400"/>
            <a:ext cx="5292300" cy="32673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2"/>
              </a:buClr>
              <a:buSzPts val="2000"/>
              <a:buFont typeface="Lato Light"/>
              <a:buChar char="○"/>
              <a:defRPr sz="2000">
                <a:solidFill>
                  <a:schemeClr val="dk1"/>
                </a:solidFill>
                <a:latin typeface="Lato Light"/>
                <a:ea typeface="Lato Light"/>
                <a:cs typeface="Lato Light"/>
                <a:sym typeface="Lato Light"/>
              </a:defRPr>
            </a:lvl1pPr>
            <a:lvl2pPr marL="914400" lvl="1" indent="-355600">
              <a:spcBef>
                <a:spcPts val="1000"/>
              </a:spcBef>
              <a:spcAft>
                <a:spcPts val="0"/>
              </a:spcAft>
              <a:buClr>
                <a:schemeClr val="dk2"/>
              </a:buClr>
              <a:buSzPts val="2000"/>
              <a:buFont typeface="Lato Light"/>
              <a:buChar char="◦"/>
              <a:defRPr sz="2000">
                <a:solidFill>
                  <a:schemeClr val="dk1"/>
                </a:solidFill>
                <a:latin typeface="Lato Light"/>
                <a:ea typeface="Lato Light"/>
                <a:cs typeface="Lato Light"/>
                <a:sym typeface="Lato Light"/>
              </a:defRPr>
            </a:lvl2pPr>
            <a:lvl3pPr marL="1371600" lvl="2" indent="-355600">
              <a:spcBef>
                <a:spcPts val="1000"/>
              </a:spcBef>
              <a:spcAft>
                <a:spcPts val="0"/>
              </a:spcAft>
              <a:buClr>
                <a:schemeClr val="dk2"/>
              </a:buClr>
              <a:buSzPts val="2000"/>
              <a:buFont typeface="Lato Light"/>
              <a:buChar char="◦"/>
              <a:defRPr sz="2000">
                <a:solidFill>
                  <a:schemeClr val="dk1"/>
                </a:solidFill>
                <a:latin typeface="Lato Light"/>
                <a:ea typeface="Lato Light"/>
                <a:cs typeface="Lato Light"/>
                <a:sym typeface="Lato Light"/>
              </a:defRPr>
            </a:lvl3pPr>
            <a:lvl4pPr marL="1828800" lvl="3" indent="-355600">
              <a:spcBef>
                <a:spcPts val="1000"/>
              </a:spcBef>
              <a:spcAft>
                <a:spcPts val="0"/>
              </a:spcAft>
              <a:buClr>
                <a:schemeClr val="dk1"/>
              </a:buClr>
              <a:buSzPts val="2000"/>
              <a:buFont typeface="Lato Light"/>
              <a:buChar char="◦"/>
              <a:defRPr sz="2000">
                <a:solidFill>
                  <a:schemeClr val="dk1"/>
                </a:solidFill>
                <a:latin typeface="Lato Light"/>
                <a:ea typeface="Lato Light"/>
                <a:cs typeface="Lato Light"/>
                <a:sym typeface="Lato Light"/>
              </a:defRPr>
            </a:lvl4pPr>
            <a:lvl5pPr marL="2286000" lvl="4" indent="-355600">
              <a:spcBef>
                <a:spcPts val="1000"/>
              </a:spcBef>
              <a:spcAft>
                <a:spcPts val="0"/>
              </a:spcAft>
              <a:buClr>
                <a:schemeClr val="dk1"/>
              </a:buClr>
              <a:buSzPts val="2000"/>
              <a:buFont typeface="Lato Light"/>
              <a:buChar char="◦"/>
              <a:defRPr sz="2000">
                <a:solidFill>
                  <a:schemeClr val="dk1"/>
                </a:solidFill>
                <a:latin typeface="Lato Light"/>
                <a:ea typeface="Lato Light"/>
                <a:cs typeface="Lato Light"/>
                <a:sym typeface="Lato Light"/>
              </a:defRPr>
            </a:lvl5pPr>
            <a:lvl6pPr marL="2743200" lvl="5" indent="-355600">
              <a:spcBef>
                <a:spcPts val="1000"/>
              </a:spcBef>
              <a:spcAft>
                <a:spcPts val="0"/>
              </a:spcAft>
              <a:buClr>
                <a:schemeClr val="dk1"/>
              </a:buClr>
              <a:buSzPts val="2000"/>
              <a:buFont typeface="Lato Light"/>
              <a:buChar char="◦"/>
              <a:defRPr sz="2000">
                <a:solidFill>
                  <a:schemeClr val="dk1"/>
                </a:solidFill>
                <a:latin typeface="Lato Light"/>
                <a:ea typeface="Lato Light"/>
                <a:cs typeface="Lato Light"/>
                <a:sym typeface="Lato Light"/>
              </a:defRPr>
            </a:lvl6pPr>
            <a:lvl7pPr marL="3200400" lvl="6" indent="-355600">
              <a:spcBef>
                <a:spcPts val="1000"/>
              </a:spcBef>
              <a:spcAft>
                <a:spcPts val="0"/>
              </a:spcAft>
              <a:buClr>
                <a:schemeClr val="dk1"/>
              </a:buClr>
              <a:buSzPts val="2000"/>
              <a:buFont typeface="Lato Light"/>
              <a:buChar char="◦"/>
              <a:defRPr sz="2000">
                <a:solidFill>
                  <a:schemeClr val="dk1"/>
                </a:solidFill>
                <a:latin typeface="Lato Light"/>
                <a:ea typeface="Lato Light"/>
                <a:cs typeface="Lato Light"/>
                <a:sym typeface="Lato Light"/>
              </a:defRPr>
            </a:lvl7pPr>
            <a:lvl8pPr marL="3657600" lvl="7" indent="-355600">
              <a:spcBef>
                <a:spcPts val="1000"/>
              </a:spcBef>
              <a:spcAft>
                <a:spcPts val="0"/>
              </a:spcAft>
              <a:buClr>
                <a:schemeClr val="dk1"/>
              </a:buClr>
              <a:buSzPts val="2000"/>
              <a:buFont typeface="Lato Light"/>
              <a:buChar char="◦"/>
              <a:defRPr sz="2000">
                <a:solidFill>
                  <a:schemeClr val="dk1"/>
                </a:solidFill>
                <a:latin typeface="Lato Light"/>
                <a:ea typeface="Lato Light"/>
                <a:cs typeface="Lato Light"/>
                <a:sym typeface="Lato Light"/>
              </a:defRPr>
            </a:lvl8pPr>
            <a:lvl9pPr marL="4114800" lvl="8" indent="-355600">
              <a:spcBef>
                <a:spcPts val="1000"/>
              </a:spcBef>
              <a:spcAft>
                <a:spcPts val="1000"/>
              </a:spcAft>
              <a:buClr>
                <a:schemeClr val="dk1"/>
              </a:buClr>
              <a:buSzPts val="2000"/>
              <a:buFont typeface="Lato Light"/>
              <a:buChar char="◦"/>
              <a:defRPr sz="2000">
                <a:solidFill>
                  <a:schemeClr val="dk1"/>
                </a:solidFill>
                <a:latin typeface="Lato Light"/>
                <a:ea typeface="Lato Light"/>
                <a:cs typeface="Lato Light"/>
                <a:sym typeface="Lato Light"/>
              </a:defRPr>
            </a:lvl9pPr>
          </a:lstStyle>
          <a:p>
            <a:endParaRPr/>
          </a:p>
        </p:txBody>
      </p:sp>
      <p:sp>
        <p:nvSpPr>
          <p:cNvPr id="7" name="Google Shape;7;p1"/>
          <p:cNvSpPr txBox="1">
            <a:spLocks noGrp="1"/>
          </p:cNvSpPr>
          <p:nvPr>
            <p:ph type="title"/>
          </p:nvPr>
        </p:nvSpPr>
        <p:spPr>
          <a:xfrm>
            <a:off x="144075" y="559475"/>
            <a:ext cx="2142000" cy="26304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1pPr>
            <a:lvl2pPr lvl="1">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2pPr>
            <a:lvl3pPr lvl="2">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3pPr>
            <a:lvl4pPr lvl="3">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4pPr>
            <a:lvl5pPr lvl="4">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5pPr>
            <a:lvl6pPr lvl="5">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6pPr>
            <a:lvl7pPr lvl="6">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7pPr>
            <a:lvl8pPr lvl="7">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8pPr>
            <a:lvl9pPr lvl="8">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9pPr>
          </a:lstStyle>
          <a:p>
            <a:endParaRPr/>
          </a:p>
        </p:txBody>
      </p:sp>
      <p:sp>
        <p:nvSpPr>
          <p:cNvPr id="8" name="Google Shape;8;p1"/>
          <p:cNvSpPr txBox="1">
            <a:spLocks noGrp="1"/>
          </p:cNvSpPr>
          <p:nvPr>
            <p:ph type="sldNum" idx="12"/>
          </p:nvPr>
        </p:nvSpPr>
        <p:spPr>
          <a:xfrm>
            <a:off x="8117984" y="418063"/>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chemeClr val="dk2"/>
                </a:solidFill>
                <a:latin typeface="Lato Light"/>
                <a:ea typeface="Lato Light"/>
                <a:cs typeface="Lato Light"/>
                <a:sym typeface="Lato Light"/>
              </a:defRPr>
            </a:lvl1pPr>
            <a:lvl2pPr lvl="1" algn="r">
              <a:buNone/>
              <a:defRPr sz="1200">
                <a:solidFill>
                  <a:schemeClr val="dk2"/>
                </a:solidFill>
                <a:latin typeface="Lato Light"/>
                <a:ea typeface="Lato Light"/>
                <a:cs typeface="Lato Light"/>
                <a:sym typeface="Lato Light"/>
              </a:defRPr>
            </a:lvl2pPr>
            <a:lvl3pPr lvl="2" algn="r">
              <a:buNone/>
              <a:defRPr sz="1200">
                <a:solidFill>
                  <a:schemeClr val="dk2"/>
                </a:solidFill>
                <a:latin typeface="Lato Light"/>
                <a:ea typeface="Lato Light"/>
                <a:cs typeface="Lato Light"/>
                <a:sym typeface="Lato Light"/>
              </a:defRPr>
            </a:lvl3pPr>
            <a:lvl4pPr lvl="3" algn="r">
              <a:buNone/>
              <a:defRPr sz="1200">
                <a:solidFill>
                  <a:schemeClr val="dk2"/>
                </a:solidFill>
                <a:latin typeface="Lato Light"/>
                <a:ea typeface="Lato Light"/>
                <a:cs typeface="Lato Light"/>
                <a:sym typeface="Lato Light"/>
              </a:defRPr>
            </a:lvl4pPr>
            <a:lvl5pPr lvl="4" algn="r">
              <a:buNone/>
              <a:defRPr sz="1200">
                <a:solidFill>
                  <a:schemeClr val="dk2"/>
                </a:solidFill>
                <a:latin typeface="Lato Light"/>
                <a:ea typeface="Lato Light"/>
                <a:cs typeface="Lato Light"/>
                <a:sym typeface="Lato Light"/>
              </a:defRPr>
            </a:lvl5pPr>
            <a:lvl6pPr lvl="5" algn="r">
              <a:buNone/>
              <a:defRPr sz="1200">
                <a:solidFill>
                  <a:schemeClr val="dk2"/>
                </a:solidFill>
                <a:latin typeface="Lato Light"/>
                <a:ea typeface="Lato Light"/>
                <a:cs typeface="Lato Light"/>
                <a:sym typeface="Lato Light"/>
              </a:defRPr>
            </a:lvl6pPr>
            <a:lvl7pPr lvl="6" algn="r">
              <a:buNone/>
              <a:defRPr sz="1200">
                <a:solidFill>
                  <a:schemeClr val="dk2"/>
                </a:solidFill>
                <a:latin typeface="Lato Light"/>
                <a:ea typeface="Lato Light"/>
                <a:cs typeface="Lato Light"/>
                <a:sym typeface="Lato Light"/>
              </a:defRPr>
            </a:lvl7pPr>
            <a:lvl8pPr lvl="7" algn="r">
              <a:buNone/>
              <a:defRPr sz="1200">
                <a:solidFill>
                  <a:schemeClr val="dk2"/>
                </a:solidFill>
                <a:latin typeface="Lato Light"/>
                <a:ea typeface="Lato Light"/>
                <a:cs typeface="Lato Light"/>
                <a:sym typeface="Lato Light"/>
              </a:defRPr>
            </a:lvl8pPr>
            <a:lvl9pPr lvl="8" algn="r">
              <a:buNone/>
              <a:defRPr sz="1200">
                <a:solidFill>
                  <a:schemeClr val="dk2"/>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 id="2147483658" r:id="rId9"/>
    <p:sldLayoutId id="2147483660" r:id="rId10"/>
  </p:sldLayoutIdLst>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01875" y="1033400"/>
            <a:ext cx="5292300" cy="32673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2"/>
              </a:buClr>
              <a:buSzPts val="2000"/>
              <a:buFont typeface="Lato Light"/>
              <a:buChar char="○"/>
              <a:defRPr sz="2000">
                <a:solidFill>
                  <a:schemeClr val="dk1"/>
                </a:solidFill>
                <a:latin typeface="Lato Light"/>
                <a:ea typeface="Lato Light"/>
                <a:cs typeface="Lato Light"/>
                <a:sym typeface="Lato Light"/>
              </a:defRPr>
            </a:lvl1pPr>
            <a:lvl2pPr marL="914400" lvl="1" indent="-355600">
              <a:spcBef>
                <a:spcPts val="1000"/>
              </a:spcBef>
              <a:spcAft>
                <a:spcPts val="0"/>
              </a:spcAft>
              <a:buClr>
                <a:schemeClr val="dk2"/>
              </a:buClr>
              <a:buSzPts val="2000"/>
              <a:buFont typeface="Lato Light"/>
              <a:buChar char="◦"/>
              <a:defRPr sz="2000">
                <a:solidFill>
                  <a:schemeClr val="dk1"/>
                </a:solidFill>
                <a:latin typeface="Lato Light"/>
                <a:ea typeface="Lato Light"/>
                <a:cs typeface="Lato Light"/>
                <a:sym typeface="Lato Light"/>
              </a:defRPr>
            </a:lvl2pPr>
            <a:lvl3pPr marL="1371600" lvl="2" indent="-355600">
              <a:spcBef>
                <a:spcPts val="1000"/>
              </a:spcBef>
              <a:spcAft>
                <a:spcPts val="0"/>
              </a:spcAft>
              <a:buClr>
                <a:schemeClr val="dk2"/>
              </a:buClr>
              <a:buSzPts val="2000"/>
              <a:buFont typeface="Lato Light"/>
              <a:buChar char="◦"/>
              <a:defRPr sz="2000">
                <a:solidFill>
                  <a:schemeClr val="dk1"/>
                </a:solidFill>
                <a:latin typeface="Lato Light"/>
                <a:ea typeface="Lato Light"/>
                <a:cs typeface="Lato Light"/>
                <a:sym typeface="Lato Light"/>
              </a:defRPr>
            </a:lvl3pPr>
            <a:lvl4pPr marL="1828800" lvl="3" indent="-355600">
              <a:spcBef>
                <a:spcPts val="1000"/>
              </a:spcBef>
              <a:spcAft>
                <a:spcPts val="0"/>
              </a:spcAft>
              <a:buClr>
                <a:schemeClr val="dk1"/>
              </a:buClr>
              <a:buSzPts val="2000"/>
              <a:buFont typeface="Lato Light"/>
              <a:buChar char="◦"/>
              <a:defRPr sz="2000">
                <a:solidFill>
                  <a:schemeClr val="dk1"/>
                </a:solidFill>
                <a:latin typeface="Lato Light"/>
                <a:ea typeface="Lato Light"/>
                <a:cs typeface="Lato Light"/>
                <a:sym typeface="Lato Light"/>
              </a:defRPr>
            </a:lvl4pPr>
            <a:lvl5pPr marL="2286000" lvl="4" indent="-355600">
              <a:spcBef>
                <a:spcPts val="1000"/>
              </a:spcBef>
              <a:spcAft>
                <a:spcPts val="0"/>
              </a:spcAft>
              <a:buClr>
                <a:schemeClr val="dk1"/>
              </a:buClr>
              <a:buSzPts val="2000"/>
              <a:buFont typeface="Lato Light"/>
              <a:buChar char="◦"/>
              <a:defRPr sz="2000">
                <a:solidFill>
                  <a:schemeClr val="dk1"/>
                </a:solidFill>
                <a:latin typeface="Lato Light"/>
                <a:ea typeface="Lato Light"/>
                <a:cs typeface="Lato Light"/>
                <a:sym typeface="Lato Light"/>
              </a:defRPr>
            </a:lvl5pPr>
            <a:lvl6pPr marL="2743200" lvl="5" indent="-355600">
              <a:spcBef>
                <a:spcPts val="1000"/>
              </a:spcBef>
              <a:spcAft>
                <a:spcPts val="0"/>
              </a:spcAft>
              <a:buClr>
                <a:schemeClr val="dk1"/>
              </a:buClr>
              <a:buSzPts val="2000"/>
              <a:buFont typeface="Lato Light"/>
              <a:buChar char="◦"/>
              <a:defRPr sz="2000">
                <a:solidFill>
                  <a:schemeClr val="dk1"/>
                </a:solidFill>
                <a:latin typeface="Lato Light"/>
                <a:ea typeface="Lato Light"/>
                <a:cs typeface="Lato Light"/>
                <a:sym typeface="Lato Light"/>
              </a:defRPr>
            </a:lvl6pPr>
            <a:lvl7pPr marL="3200400" lvl="6" indent="-355600">
              <a:spcBef>
                <a:spcPts val="1000"/>
              </a:spcBef>
              <a:spcAft>
                <a:spcPts val="0"/>
              </a:spcAft>
              <a:buClr>
                <a:schemeClr val="dk1"/>
              </a:buClr>
              <a:buSzPts val="2000"/>
              <a:buFont typeface="Lato Light"/>
              <a:buChar char="◦"/>
              <a:defRPr sz="2000">
                <a:solidFill>
                  <a:schemeClr val="dk1"/>
                </a:solidFill>
                <a:latin typeface="Lato Light"/>
                <a:ea typeface="Lato Light"/>
                <a:cs typeface="Lato Light"/>
                <a:sym typeface="Lato Light"/>
              </a:defRPr>
            </a:lvl7pPr>
            <a:lvl8pPr marL="3657600" lvl="7" indent="-355600">
              <a:spcBef>
                <a:spcPts val="1000"/>
              </a:spcBef>
              <a:spcAft>
                <a:spcPts val="0"/>
              </a:spcAft>
              <a:buClr>
                <a:schemeClr val="dk1"/>
              </a:buClr>
              <a:buSzPts val="2000"/>
              <a:buFont typeface="Lato Light"/>
              <a:buChar char="◦"/>
              <a:defRPr sz="2000">
                <a:solidFill>
                  <a:schemeClr val="dk1"/>
                </a:solidFill>
                <a:latin typeface="Lato Light"/>
                <a:ea typeface="Lato Light"/>
                <a:cs typeface="Lato Light"/>
                <a:sym typeface="Lato Light"/>
              </a:defRPr>
            </a:lvl8pPr>
            <a:lvl9pPr marL="4114800" lvl="8" indent="-355600">
              <a:spcBef>
                <a:spcPts val="1000"/>
              </a:spcBef>
              <a:spcAft>
                <a:spcPts val="1000"/>
              </a:spcAft>
              <a:buClr>
                <a:schemeClr val="dk1"/>
              </a:buClr>
              <a:buSzPts val="2000"/>
              <a:buFont typeface="Lato Light"/>
              <a:buChar char="◦"/>
              <a:defRPr sz="2000">
                <a:solidFill>
                  <a:schemeClr val="dk1"/>
                </a:solidFill>
                <a:latin typeface="Lato Light"/>
                <a:ea typeface="Lato Light"/>
                <a:cs typeface="Lato Light"/>
                <a:sym typeface="Lato Light"/>
              </a:defRPr>
            </a:lvl9pPr>
          </a:lstStyle>
          <a:p>
            <a:endParaRPr/>
          </a:p>
        </p:txBody>
      </p:sp>
      <p:sp>
        <p:nvSpPr>
          <p:cNvPr id="7" name="Google Shape;7;p1"/>
          <p:cNvSpPr txBox="1">
            <a:spLocks noGrp="1"/>
          </p:cNvSpPr>
          <p:nvPr>
            <p:ph type="title"/>
          </p:nvPr>
        </p:nvSpPr>
        <p:spPr>
          <a:xfrm>
            <a:off x="144075" y="559475"/>
            <a:ext cx="2142000" cy="26304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1pPr>
            <a:lvl2pPr lvl="1">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2pPr>
            <a:lvl3pPr lvl="2">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3pPr>
            <a:lvl4pPr lvl="3">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4pPr>
            <a:lvl5pPr lvl="4">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5pPr>
            <a:lvl6pPr lvl="5">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6pPr>
            <a:lvl7pPr lvl="6">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7pPr>
            <a:lvl8pPr lvl="7">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8pPr>
            <a:lvl9pPr lvl="8">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9pPr>
          </a:lstStyle>
          <a:p>
            <a:endParaRPr/>
          </a:p>
        </p:txBody>
      </p:sp>
      <p:sp>
        <p:nvSpPr>
          <p:cNvPr id="8" name="Google Shape;8;p1"/>
          <p:cNvSpPr txBox="1">
            <a:spLocks noGrp="1"/>
          </p:cNvSpPr>
          <p:nvPr>
            <p:ph type="sldNum" idx="12"/>
          </p:nvPr>
        </p:nvSpPr>
        <p:spPr>
          <a:xfrm>
            <a:off x="8117984" y="418063"/>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chemeClr val="dk2"/>
                </a:solidFill>
                <a:latin typeface="Lato Light"/>
                <a:ea typeface="Lato Light"/>
                <a:cs typeface="Lato Light"/>
                <a:sym typeface="Lato Light"/>
              </a:defRPr>
            </a:lvl1pPr>
            <a:lvl2pPr lvl="1" algn="r">
              <a:buNone/>
              <a:defRPr sz="1200">
                <a:solidFill>
                  <a:schemeClr val="dk2"/>
                </a:solidFill>
                <a:latin typeface="Lato Light"/>
                <a:ea typeface="Lato Light"/>
                <a:cs typeface="Lato Light"/>
                <a:sym typeface="Lato Light"/>
              </a:defRPr>
            </a:lvl2pPr>
            <a:lvl3pPr lvl="2" algn="r">
              <a:buNone/>
              <a:defRPr sz="1200">
                <a:solidFill>
                  <a:schemeClr val="dk2"/>
                </a:solidFill>
                <a:latin typeface="Lato Light"/>
                <a:ea typeface="Lato Light"/>
                <a:cs typeface="Lato Light"/>
                <a:sym typeface="Lato Light"/>
              </a:defRPr>
            </a:lvl3pPr>
            <a:lvl4pPr lvl="3" algn="r">
              <a:buNone/>
              <a:defRPr sz="1200">
                <a:solidFill>
                  <a:schemeClr val="dk2"/>
                </a:solidFill>
                <a:latin typeface="Lato Light"/>
                <a:ea typeface="Lato Light"/>
                <a:cs typeface="Lato Light"/>
                <a:sym typeface="Lato Light"/>
              </a:defRPr>
            </a:lvl4pPr>
            <a:lvl5pPr lvl="4" algn="r">
              <a:buNone/>
              <a:defRPr sz="1200">
                <a:solidFill>
                  <a:schemeClr val="dk2"/>
                </a:solidFill>
                <a:latin typeface="Lato Light"/>
                <a:ea typeface="Lato Light"/>
                <a:cs typeface="Lato Light"/>
                <a:sym typeface="Lato Light"/>
              </a:defRPr>
            </a:lvl5pPr>
            <a:lvl6pPr lvl="5" algn="r">
              <a:buNone/>
              <a:defRPr sz="1200">
                <a:solidFill>
                  <a:schemeClr val="dk2"/>
                </a:solidFill>
                <a:latin typeface="Lato Light"/>
                <a:ea typeface="Lato Light"/>
                <a:cs typeface="Lato Light"/>
                <a:sym typeface="Lato Light"/>
              </a:defRPr>
            </a:lvl6pPr>
            <a:lvl7pPr lvl="6" algn="r">
              <a:buNone/>
              <a:defRPr sz="1200">
                <a:solidFill>
                  <a:schemeClr val="dk2"/>
                </a:solidFill>
                <a:latin typeface="Lato Light"/>
                <a:ea typeface="Lato Light"/>
                <a:cs typeface="Lato Light"/>
                <a:sym typeface="Lato Light"/>
              </a:defRPr>
            </a:lvl7pPr>
            <a:lvl8pPr lvl="7" algn="r">
              <a:buNone/>
              <a:defRPr sz="1200">
                <a:solidFill>
                  <a:schemeClr val="dk2"/>
                </a:solidFill>
                <a:latin typeface="Lato Light"/>
                <a:ea typeface="Lato Light"/>
                <a:cs typeface="Lato Light"/>
                <a:sym typeface="Lato Light"/>
              </a:defRPr>
            </a:lvl8pPr>
            <a:lvl9pPr lvl="8" algn="r">
              <a:buNone/>
              <a:defRPr sz="1200">
                <a:solidFill>
                  <a:schemeClr val="dk2"/>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40840932"/>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5.sv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34.jp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jp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5.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5"/>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noAutofit/>
          </a:bodyPr>
          <a:lstStyle/>
          <a:p>
            <a:pPr algn="ctr">
              <a:lnSpc>
                <a:spcPct val="106000"/>
              </a:lnSpc>
              <a:spcAft>
                <a:spcPts val="800"/>
              </a:spcAft>
              <a:tabLst>
                <a:tab pos="3657600" algn="ctr"/>
              </a:tabLst>
            </a:pPr>
            <a:r>
              <a:rPr lang="en-US" sz="2800" b="1">
                <a:solidFill>
                  <a:schemeClr val="tx2">
                    <a:lumMod val="1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Đề Tài</a:t>
            </a:r>
            <a:br>
              <a:rPr lang="en-US" sz="2800" b="1">
                <a:solidFill>
                  <a:schemeClr val="tx2">
                    <a:lumMod val="1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br>
            <a:r>
              <a:rPr lang="vi-VN" sz="2800" b="1">
                <a:solidFill>
                  <a:schemeClr val="tx2">
                    <a:lumMod val="1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QUẢN LÍ BÁN SÁCH</a:t>
            </a:r>
            <a:endParaRPr lang="en-US" sz="2800">
              <a:solidFill>
                <a:schemeClr val="tx2">
                  <a:lumMod val="10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6"/>
          <p:cNvSpPr txBox="1">
            <a:spLocks noGrp="1"/>
          </p:cNvSpPr>
          <p:nvPr>
            <p:ph type="body" idx="4294967295"/>
          </p:nvPr>
        </p:nvSpPr>
        <p:spPr>
          <a:xfrm>
            <a:off x="1465900" y="-66453"/>
            <a:ext cx="5353524" cy="1592297"/>
          </a:xfrm>
          <a:prstGeom prst="rect">
            <a:avLst/>
          </a:prstGeom>
        </p:spPr>
        <p:txBody>
          <a:bodyPr spcFirstLastPara="1" wrap="square" lIns="91425" tIns="91425" rIns="91425" bIns="91425" anchor="ctr" anchorCtr="0">
            <a:noAutofit/>
          </a:bodyPr>
          <a:lstStyle/>
          <a:p>
            <a:pPr>
              <a:lnSpc>
                <a:spcPct val="106000"/>
              </a:lnSpc>
              <a:spcAft>
                <a:spcPts val="800"/>
              </a:spcAft>
            </a:pPr>
            <a:r>
              <a:rPr lang="vi-VN"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 Thiết kế form Đăng nhập  như sau:</a:t>
            </a:r>
            <a:endParaRPr lang="en-US">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3" name="Google Shape;603;p3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604" name="Google Shape;604;p36"/>
          <p:cNvGrpSpPr/>
          <p:nvPr/>
        </p:nvGrpSpPr>
        <p:grpSpPr>
          <a:xfrm>
            <a:off x="653821" y="929533"/>
            <a:ext cx="7373685" cy="3778103"/>
            <a:chOff x="1177450" y="241631"/>
            <a:chExt cx="6173152" cy="3616776"/>
          </a:xfrm>
        </p:grpSpPr>
        <p:sp>
          <p:nvSpPr>
            <p:cNvPr id="605" name="Google Shape;60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2ED4B26E-4B54-4939-9F92-A03A8090DC97}"/>
              </a:ext>
            </a:extLst>
          </p:cNvPr>
          <p:cNvPicPr>
            <a:picLocks noChangeAspect="1"/>
          </p:cNvPicPr>
          <p:nvPr/>
        </p:nvPicPr>
        <p:blipFill>
          <a:blip r:embed="rId3"/>
          <a:stretch>
            <a:fillRect/>
          </a:stretch>
        </p:blipFill>
        <p:spPr>
          <a:xfrm>
            <a:off x="1465900" y="1131870"/>
            <a:ext cx="5784112" cy="3204408"/>
          </a:xfrm>
          <a:prstGeom prst="rect">
            <a:avLst/>
          </a:prstGeom>
        </p:spPr>
      </p:pic>
      <p:pic>
        <p:nvPicPr>
          <p:cNvPr id="3" name="Picture 2">
            <a:extLst>
              <a:ext uri="{FF2B5EF4-FFF2-40B4-BE49-F238E27FC236}">
                <a16:creationId xmlns:a16="http://schemas.microsoft.com/office/drawing/2014/main" id="{4547FB51-E15E-4A52-BC3E-174CEB69BEC3}"/>
              </a:ext>
            </a:extLst>
          </p:cNvPr>
          <p:cNvPicPr>
            <a:picLocks noChangeAspect="1"/>
          </p:cNvPicPr>
          <p:nvPr/>
        </p:nvPicPr>
        <p:blipFill>
          <a:blip r:embed="rId4"/>
          <a:stretch>
            <a:fillRect/>
          </a:stretch>
        </p:blipFill>
        <p:spPr>
          <a:xfrm>
            <a:off x="5541388" y="2818585"/>
            <a:ext cx="214371" cy="214371"/>
          </a:xfrm>
          <a:prstGeom prst="rect">
            <a:avLst/>
          </a:prstGeom>
        </p:spPr>
      </p:pic>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6"/>
          <p:cNvSpPr txBox="1">
            <a:spLocks noGrp="1"/>
          </p:cNvSpPr>
          <p:nvPr>
            <p:ph type="body" idx="4294967295"/>
          </p:nvPr>
        </p:nvSpPr>
        <p:spPr>
          <a:xfrm>
            <a:off x="1465900" y="-66453"/>
            <a:ext cx="5353524" cy="1592297"/>
          </a:xfrm>
          <a:prstGeom prst="rect">
            <a:avLst/>
          </a:prstGeom>
        </p:spPr>
        <p:txBody>
          <a:bodyPr spcFirstLastPara="1" wrap="square" lIns="91425" tIns="91425" rIns="91425" bIns="91425" anchor="ctr" anchorCtr="0">
            <a:noAutofit/>
          </a:bodyPr>
          <a:lstStyle/>
          <a:p>
            <a:pPr>
              <a:lnSpc>
                <a:spcPct val="106000"/>
              </a:lnSpc>
              <a:spcAft>
                <a:spcPts val="800"/>
              </a:spcAft>
            </a:pPr>
            <a:r>
              <a:rPr lang="vi-VN"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 Thiết kế form Đăng nhập  như sau:</a:t>
            </a:r>
            <a:endParaRPr lang="en-US">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3" name="Google Shape;603;p3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604" name="Google Shape;604;p36"/>
          <p:cNvGrpSpPr/>
          <p:nvPr/>
        </p:nvGrpSpPr>
        <p:grpSpPr>
          <a:xfrm>
            <a:off x="744299" y="947334"/>
            <a:ext cx="7373685" cy="3778103"/>
            <a:chOff x="1177450" y="241631"/>
            <a:chExt cx="6173152" cy="3616776"/>
          </a:xfrm>
        </p:grpSpPr>
        <p:sp>
          <p:nvSpPr>
            <p:cNvPr id="605" name="Google Shape;60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0BBAA2D8-7AEB-4259-8883-949335F32FC6}"/>
              </a:ext>
            </a:extLst>
          </p:cNvPr>
          <p:cNvPicPr>
            <a:picLocks noChangeAspect="1"/>
          </p:cNvPicPr>
          <p:nvPr/>
        </p:nvPicPr>
        <p:blipFill>
          <a:blip r:embed="rId3"/>
          <a:stretch>
            <a:fillRect/>
          </a:stretch>
        </p:blipFill>
        <p:spPr>
          <a:xfrm>
            <a:off x="1554480" y="1153551"/>
            <a:ext cx="5760720" cy="3221502"/>
          </a:xfrm>
          <a:prstGeom prst="rect">
            <a:avLst/>
          </a:prstGeom>
        </p:spPr>
      </p:pic>
      <p:pic>
        <p:nvPicPr>
          <p:cNvPr id="6" name="Graphic 5" descr="Cursor">
            <a:extLst>
              <a:ext uri="{FF2B5EF4-FFF2-40B4-BE49-F238E27FC236}">
                <a16:creationId xmlns:a16="http://schemas.microsoft.com/office/drawing/2014/main" id="{F74EF587-0967-437D-9A40-B683D2C376F2}"/>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120664" y="3175884"/>
            <a:ext cx="267596" cy="267596"/>
          </a:xfrm>
          <a:prstGeom prst="rect">
            <a:avLst/>
          </a:prstGeom>
        </p:spPr>
      </p:pic>
    </p:spTree>
    <p:extLst>
      <p:ext uri="{BB962C8B-B14F-4D97-AF65-F5344CB8AC3E}">
        <p14:creationId xmlns:p14="http://schemas.microsoft.com/office/powerpoint/2010/main" val="209961481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3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604" name="Google Shape;604;p36"/>
          <p:cNvGrpSpPr/>
          <p:nvPr/>
        </p:nvGrpSpPr>
        <p:grpSpPr>
          <a:xfrm>
            <a:off x="885157" y="682698"/>
            <a:ext cx="7373685" cy="3778103"/>
            <a:chOff x="1177450" y="241631"/>
            <a:chExt cx="6173152" cy="3616776"/>
          </a:xfrm>
        </p:grpSpPr>
        <p:sp>
          <p:nvSpPr>
            <p:cNvPr id="605" name="Google Shape;60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19486CE4-6564-472F-84A7-FF9D6307BEDF}"/>
              </a:ext>
            </a:extLst>
          </p:cNvPr>
          <p:cNvPicPr>
            <a:picLocks noChangeAspect="1"/>
          </p:cNvPicPr>
          <p:nvPr/>
        </p:nvPicPr>
        <p:blipFill>
          <a:blip r:embed="rId3"/>
          <a:stretch>
            <a:fillRect/>
          </a:stretch>
        </p:blipFill>
        <p:spPr>
          <a:xfrm>
            <a:off x="1701209" y="851719"/>
            <a:ext cx="5784112" cy="3241979"/>
          </a:xfrm>
          <a:prstGeom prst="rect">
            <a:avLst/>
          </a:prstGeom>
        </p:spPr>
      </p:pic>
      <p:pic>
        <p:nvPicPr>
          <p:cNvPr id="5" name="Graphic 4" descr="Cursor">
            <a:extLst>
              <a:ext uri="{FF2B5EF4-FFF2-40B4-BE49-F238E27FC236}">
                <a16:creationId xmlns:a16="http://schemas.microsoft.com/office/drawing/2014/main" id="{6754C95E-ABF7-47EC-A4F4-EBE2B22FEAE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307894" y="1202435"/>
            <a:ext cx="236123" cy="236123"/>
          </a:xfrm>
          <a:prstGeom prst="rect">
            <a:avLst/>
          </a:prstGeom>
        </p:spPr>
      </p:pic>
    </p:spTree>
    <p:extLst>
      <p:ext uri="{BB962C8B-B14F-4D97-AF65-F5344CB8AC3E}">
        <p14:creationId xmlns:p14="http://schemas.microsoft.com/office/powerpoint/2010/main" val="168154883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3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604" name="Google Shape;604;p36"/>
          <p:cNvGrpSpPr/>
          <p:nvPr/>
        </p:nvGrpSpPr>
        <p:grpSpPr>
          <a:xfrm>
            <a:off x="885157" y="682698"/>
            <a:ext cx="7373685" cy="3456911"/>
            <a:chOff x="1177450" y="241631"/>
            <a:chExt cx="6173152" cy="3616776"/>
          </a:xfrm>
        </p:grpSpPr>
        <p:sp>
          <p:nvSpPr>
            <p:cNvPr id="605" name="Google Shape;60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482F2DE1-E594-4122-BC49-973E50F35389}"/>
              </a:ext>
            </a:extLst>
          </p:cNvPr>
          <p:cNvPicPr>
            <a:picLocks noChangeAspect="1"/>
          </p:cNvPicPr>
          <p:nvPr/>
        </p:nvPicPr>
        <p:blipFill>
          <a:blip r:embed="rId3"/>
          <a:stretch>
            <a:fillRect/>
          </a:stretch>
        </p:blipFill>
        <p:spPr>
          <a:xfrm>
            <a:off x="1684331" y="851719"/>
            <a:ext cx="5761683" cy="2944623"/>
          </a:xfrm>
          <a:prstGeom prst="rect">
            <a:avLst/>
          </a:prstGeom>
        </p:spPr>
      </p:pic>
    </p:spTree>
    <p:extLst>
      <p:ext uri="{BB962C8B-B14F-4D97-AF65-F5344CB8AC3E}">
        <p14:creationId xmlns:p14="http://schemas.microsoft.com/office/powerpoint/2010/main" val="227721201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3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604" name="Google Shape;604;p36"/>
          <p:cNvGrpSpPr/>
          <p:nvPr/>
        </p:nvGrpSpPr>
        <p:grpSpPr>
          <a:xfrm>
            <a:off x="885157" y="682698"/>
            <a:ext cx="7373685" cy="3778103"/>
            <a:chOff x="1177450" y="241631"/>
            <a:chExt cx="6173152" cy="3616776"/>
          </a:xfrm>
        </p:grpSpPr>
        <p:sp>
          <p:nvSpPr>
            <p:cNvPr id="605" name="Google Shape;60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19486CE4-6564-472F-84A7-FF9D6307BEDF}"/>
              </a:ext>
            </a:extLst>
          </p:cNvPr>
          <p:cNvPicPr>
            <a:picLocks noChangeAspect="1"/>
          </p:cNvPicPr>
          <p:nvPr/>
        </p:nvPicPr>
        <p:blipFill>
          <a:blip r:embed="rId3"/>
          <a:stretch>
            <a:fillRect/>
          </a:stretch>
        </p:blipFill>
        <p:spPr>
          <a:xfrm>
            <a:off x="1701209" y="851719"/>
            <a:ext cx="5784112" cy="3241979"/>
          </a:xfrm>
          <a:prstGeom prst="rect">
            <a:avLst/>
          </a:prstGeom>
        </p:spPr>
      </p:pic>
      <p:pic>
        <p:nvPicPr>
          <p:cNvPr id="5" name="Graphic 4" descr="Cursor">
            <a:extLst>
              <a:ext uri="{FF2B5EF4-FFF2-40B4-BE49-F238E27FC236}">
                <a16:creationId xmlns:a16="http://schemas.microsoft.com/office/drawing/2014/main" id="{6754C95E-ABF7-47EC-A4F4-EBE2B22FEAE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88651" y="1195401"/>
            <a:ext cx="236123" cy="236123"/>
          </a:xfrm>
          <a:prstGeom prst="rect">
            <a:avLst/>
          </a:prstGeom>
        </p:spPr>
      </p:pic>
    </p:spTree>
    <p:extLst>
      <p:ext uri="{BB962C8B-B14F-4D97-AF65-F5344CB8AC3E}">
        <p14:creationId xmlns:p14="http://schemas.microsoft.com/office/powerpoint/2010/main" val="185841559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3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604" name="Google Shape;604;p36"/>
          <p:cNvGrpSpPr/>
          <p:nvPr/>
        </p:nvGrpSpPr>
        <p:grpSpPr>
          <a:xfrm>
            <a:off x="885157" y="682698"/>
            <a:ext cx="7373685" cy="3456911"/>
            <a:chOff x="1177450" y="241631"/>
            <a:chExt cx="6173152" cy="3616776"/>
          </a:xfrm>
        </p:grpSpPr>
        <p:sp>
          <p:nvSpPr>
            <p:cNvPr id="605" name="Google Shape;60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85EB22A5-36F0-4B2E-ACA9-3F97FC694D9E}"/>
              </a:ext>
            </a:extLst>
          </p:cNvPr>
          <p:cNvPicPr>
            <a:picLocks noChangeAspect="1"/>
          </p:cNvPicPr>
          <p:nvPr/>
        </p:nvPicPr>
        <p:blipFill>
          <a:blip r:embed="rId3"/>
          <a:stretch>
            <a:fillRect/>
          </a:stretch>
        </p:blipFill>
        <p:spPr>
          <a:xfrm>
            <a:off x="1688123" y="865163"/>
            <a:ext cx="5795890" cy="2954216"/>
          </a:xfrm>
          <a:prstGeom prst="rect">
            <a:avLst/>
          </a:prstGeom>
        </p:spPr>
      </p:pic>
    </p:spTree>
    <p:extLst>
      <p:ext uri="{BB962C8B-B14F-4D97-AF65-F5344CB8AC3E}">
        <p14:creationId xmlns:p14="http://schemas.microsoft.com/office/powerpoint/2010/main" val="421341553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3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604" name="Google Shape;604;p36"/>
          <p:cNvGrpSpPr/>
          <p:nvPr/>
        </p:nvGrpSpPr>
        <p:grpSpPr>
          <a:xfrm>
            <a:off x="885157" y="682698"/>
            <a:ext cx="7373685" cy="3778103"/>
            <a:chOff x="1177450" y="241631"/>
            <a:chExt cx="6173152" cy="3616776"/>
          </a:xfrm>
        </p:grpSpPr>
        <p:sp>
          <p:nvSpPr>
            <p:cNvPr id="605" name="Google Shape;60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19486CE4-6564-472F-84A7-FF9D6307BEDF}"/>
              </a:ext>
            </a:extLst>
          </p:cNvPr>
          <p:cNvPicPr>
            <a:picLocks noChangeAspect="1"/>
          </p:cNvPicPr>
          <p:nvPr/>
        </p:nvPicPr>
        <p:blipFill>
          <a:blip r:embed="rId3"/>
          <a:stretch>
            <a:fillRect/>
          </a:stretch>
        </p:blipFill>
        <p:spPr>
          <a:xfrm>
            <a:off x="1701209" y="851719"/>
            <a:ext cx="5784112" cy="3241979"/>
          </a:xfrm>
          <a:prstGeom prst="rect">
            <a:avLst/>
          </a:prstGeom>
        </p:spPr>
      </p:pic>
      <p:pic>
        <p:nvPicPr>
          <p:cNvPr id="5" name="Graphic 4" descr="Cursor">
            <a:extLst>
              <a:ext uri="{FF2B5EF4-FFF2-40B4-BE49-F238E27FC236}">
                <a16:creationId xmlns:a16="http://schemas.microsoft.com/office/drawing/2014/main" id="{6754C95E-ABF7-47EC-A4F4-EBE2B22FEAE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329050" y="1202434"/>
            <a:ext cx="236123" cy="236123"/>
          </a:xfrm>
          <a:prstGeom prst="rect">
            <a:avLst/>
          </a:prstGeom>
        </p:spPr>
      </p:pic>
    </p:spTree>
    <p:extLst>
      <p:ext uri="{BB962C8B-B14F-4D97-AF65-F5344CB8AC3E}">
        <p14:creationId xmlns:p14="http://schemas.microsoft.com/office/powerpoint/2010/main" val="228712354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3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grpSp>
        <p:nvGrpSpPr>
          <p:cNvPr id="604" name="Google Shape;604;p36"/>
          <p:cNvGrpSpPr/>
          <p:nvPr/>
        </p:nvGrpSpPr>
        <p:grpSpPr>
          <a:xfrm>
            <a:off x="885157" y="682698"/>
            <a:ext cx="7373685" cy="3778103"/>
            <a:chOff x="1177450" y="241631"/>
            <a:chExt cx="6173152" cy="3616776"/>
          </a:xfrm>
        </p:grpSpPr>
        <p:sp>
          <p:nvSpPr>
            <p:cNvPr id="605" name="Google Shape;60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3" name="Picture 12">
            <a:extLst>
              <a:ext uri="{FF2B5EF4-FFF2-40B4-BE49-F238E27FC236}">
                <a16:creationId xmlns:a16="http://schemas.microsoft.com/office/drawing/2014/main" id="{C0CD43AC-6ACC-4DFF-AD3F-BD736EA44779}"/>
              </a:ext>
            </a:extLst>
          </p:cNvPr>
          <p:cNvPicPr>
            <a:picLocks noChangeAspect="1"/>
          </p:cNvPicPr>
          <p:nvPr/>
        </p:nvPicPr>
        <p:blipFill>
          <a:blip r:embed="rId3"/>
          <a:stretch>
            <a:fillRect/>
          </a:stretch>
        </p:blipFill>
        <p:spPr>
          <a:xfrm>
            <a:off x="1671599" y="881869"/>
            <a:ext cx="5811784" cy="3239966"/>
          </a:xfrm>
          <a:prstGeom prst="rect">
            <a:avLst/>
          </a:prstGeom>
        </p:spPr>
      </p:pic>
      <p:pic>
        <p:nvPicPr>
          <p:cNvPr id="5" name="Graphic 4" descr="Cursor">
            <a:extLst>
              <a:ext uri="{FF2B5EF4-FFF2-40B4-BE49-F238E27FC236}">
                <a16:creationId xmlns:a16="http://schemas.microsoft.com/office/drawing/2014/main" id="{6754C95E-ABF7-47EC-A4F4-EBE2B22FEAE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336524" y="1143881"/>
            <a:ext cx="150347" cy="150347"/>
          </a:xfrm>
          <a:prstGeom prst="rect">
            <a:avLst/>
          </a:prstGeom>
        </p:spPr>
      </p:pic>
    </p:spTree>
    <p:extLst>
      <p:ext uri="{BB962C8B-B14F-4D97-AF65-F5344CB8AC3E}">
        <p14:creationId xmlns:p14="http://schemas.microsoft.com/office/powerpoint/2010/main" val="143242813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3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604" name="Google Shape;604;p36"/>
          <p:cNvGrpSpPr/>
          <p:nvPr/>
        </p:nvGrpSpPr>
        <p:grpSpPr>
          <a:xfrm>
            <a:off x="885157" y="682698"/>
            <a:ext cx="7373685" cy="3778103"/>
            <a:chOff x="1177450" y="241631"/>
            <a:chExt cx="6173152" cy="3616776"/>
          </a:xfrm>
        </p:grpSpPr>
        <p:sp>
          <p:nvSpPr>
            <p:cNvPr id="605" name="Google Shape;60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A77EE6ED-A1C4-4B6E-9DA8-507271E02CC5}"/>
              </a:ext>
            </a:extLst>
          </p:cNvPr>
          <p:cNvPicPr>
            <a:picLocks noChangeAspect="1"/>
          </p:cNvPicPr>
          <p:nvPr/>
        </p:nvPicPr>
        <p:blipFill>
          <a:blip r:embed="rId3"/>
          <a:stretch>
            <a:fillRect/>
          </a:stretch>
        </p:blipFill>
        <p:spPr>
          <a:xfrm>
            <a:off x="1702191" y="851719"/>
            <a:ext cx="5768686" cy="3256047"/>
          </a:xfrm>
          <a:prstGeom prst="rect">
            <a:avLst/>
          </a:prstGeom>
        </p:spPr>
      </p:pic>
      <p:pic>
        <p:nvPicPr>
          <p:cNvPr id="5" name="Graphic 4" descr="Cursor">
            <a:extLst>
              <a:ext uri="{FF2B5EF4-FFF2-40B4-BE49-F238E27FC236}">
                <a16:creationId xmlns:a16="http://schemas.microsoft.com/office/drawing/2014/main" id="{6754C95E-ABF7-47EC-A4F4-EBE2B22FEAE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093835" y="1108711"/>
            <a:ext cx="150347" cy="150347"/>
          </a:xfrm>
          <a:prstGeom prst="rect">
            <a:avLst/>
          </a:prstGeom>
        </p:spPr>
      </p:pic>
    </p:spTree>
    <p:extLst>
      <p:ext uri="{BB962C8B-B14F-4D97-AF65-F5344CB8AC3E}">
        <p14:creationId xmlns:p14="http://schemas.microsoft.com/office/powerpoint/2010/main" val="80514920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3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604" name="Google Shape;604;p36"/>
          <p:cNvGrpSpPr/>
          <p:nvPr/>
        </p:nvGrpSpPr>
        <p:grpSpPr>
          <a:xfrm>
            <a:off x="885157" y="682698"/>
            <a:ext cx="7373685" cy="3778103"/>
            <a:chOff x="1177450" y="241631"/>
            <a:chExt cx="6173152" cy="3616776"/>
          </a:xfrm>
        </p:grpSpPr>
        <p:sp>
          <p:nvSpPr>
            <p:cNvPr id="605" name="Google Shape;60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AD6B579A-88A8-4EBC-A80F-20099D646852}"/>
              </a:ext>
            </a:extLst>
          </p:cNvPr>
          <p:cNvPicPr>
            <a:picLocks noChangeAspect="1"/>
          </p:cNvPicPr>
          <p:nvPr/>
        </p:nvPicPr>
        <p:blipFill>
          <a:blip r:embed="rId3"/>
          <a:stretch>
            <a:fillRect/>
          </a:stretch>
        </p:blipFill>
        <p:spPr>
          <a:xfrm>
            <a:off x="1688123" y="851718"/>
            <a:ext cx="5774788" cy="3234947"/>
          </a:xfrm>
          <a:prstGeom prst="rect">
            <a:avLst/>
          </a:prstGeom>
        </p:spPr>
      </p:pic>
    </p:spTree>
    <p:extLst>
      <p:ext uri="{BB962C8B-B14F-4D97-AF65-F5344CB8AC3E}">
        <p14:creationId xmlns:p14="http://schemas.microsoft.com/office/powerpoint/2010/main" val="210932389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algn="ctr">
              <a:lnSpc>
                <a:spcPct val="106000"/>
              </a:lnSpc>
              <a:spcAft>
                <a:spcPts val="800"/>
              </a:spcAft>
            </a:pPr>
            <a:r>
              <a:rPr lang="vi-VN" sz="2800" b="1" i="1">
                <a:effectLst/>
                <a:latin typeface="Times New Roman" panose="02020603050405020304" pitchFamily="18" charset="0"/>
                <a:ea typeface="Calibri" panose="020F0502020204030204" pitchFamily="34" charset="0"/>
                <a:cs typeface="Times New Roman" panose="02020603050405020304" pitchFamily="18" charset="0"/>
              </a:rPr>
              <a:t>Lời Nói Đầu</a:t>
            </a:r>
            <a:endParaRPr lang="en-US" sz="2800" i="1">
              <a:effectLst/>
              <a:latin typeface="Segoe MDL2 Assets" panose="050A0102010101010101" pitchFamily="18" charset="0"/>
              <a:ea typeface="Calibri" panose="020F0502020204030204" pitchFamily="34" charset="0"/>
              <a:cs typeface="Times New Roman" panose="02020603050405020304" pitchFamily="18" charset="0"/>
            </a:endParaRPr>
          </a:p>
        </p:txBody>
      </p:sp>
      <p:sp>
        <p:nvSpPr>
          <p:cNvPr id="395" name="Google Shape;395;p16"/>
          <p:cNvSpPr txBox="1">
            <a:spLocks noGrp="1"/>
          </p:cNvSpPr>
          <p:nvPr>
            <p:ph type="body" idx="2"/>
          </p:nvPr>
        </p:nvSpPr>
        <p:spPr>
          <a:xfrm>
            <a:off x="479900" y="3905925"/>
            <a:ext cx="4943700" cy="8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02BDC7"/>
                </a:solidFill>
              </a:rPr>
              <a:t>.</a:t>
            </a:r>
            <a:endParaRPr sz="1000">
              <a:solidFill>
                <a:srgbClr val="02BDC7"/>
              </a:solidFill>
            </a:endParaRPr>
          </a:p>
          <a:p>
            <a:pPr marL="0" lvl="0" indent="0" algn="l" rtl="0">
              <a:spcBef>
                <a:spcPts val="0"/>
              </a:spcBef>
              <a:spcAft>
                <a:spcPts val="0"/>
              </a:spcAft>
              <a:buClr>
                <a:schemeClr val="dk1"/>
              </a:buClr>
              <a:buSzPts val="1100"/>
              <a:buFont typeface="Arial"/>
              <a:buNone/>
            </a:pPr>
            <a:endParaRPr sz="1000">
              <a:solidFill>
                <a:srgbClr val="02BDC7"/>
              </a:solidFill>
            </a:endParaRPr>
          </a:p>
          <a:p>
            <a:pPr marL="0" lvl="0" indent="0" algn="l" rtl="0">
              <a:spcBef>
                <a:spcPts val="0"/>
              </a:spcBef>
              <a:spcAft>
                <a:spcPts val="0"/>
              </a:spcAft>
              <a:buNone/>
            </a:pPr>
            <a:endParaRPr sz="1000">
              <a:solidFill>
                <a:srgbClr val="02BDC7"/>
              </a:solidFill>
            </a:endParaRPr>
          </a:p>
        </p:txBody>
      </p:sp>
      <p:sp>
        <p:nvSpPr>
          <p:cNvPr id="396" name="Google Shape;396;p16"/>
          <p:cNvSpPr txBox="1">
            <a:spLocks noGrp="1"/>
          </p:cNvSpPr>
          <p:nvPr>
            <p:ph type="body" idx="1"/>
          </p:nvPr>
        </p:nvSpPr>
        <p:spPr>
          <a:xfrm>
            <a:off x="2574300" y="744403"/>
            <a:ext cx="6013440" cy="2369400"/>
          </a:xfrm>
          <a:prstGeom prst="rect">
            <a:avLst/>
          </a:prstGeom>
        </p:spPr>
        <p:txBody>
          <a:bodyPr spcFirstLastPara="1" wrap="square" lIns="91425" tIns="91425" rIns="91425" bIns="91425" anchor="t" anchorCtr="0">
            <a:noAutofit/>
          </a:bodyPr>
          <a:lstStyle/>
          <a:p>
            <a:pPr>
              <a:lnSpc>
                <a:spcPct val="106000"/>
              </a:lnSpc>
              <a:spcAft>
                <a:spcPts val="800"/>
              </a:spcAft>
            </a:pPr>
            <a:r>
              <a:rPr lang="vi-VN" sz="1400">
                <a:latin typeface="+mj-lt"/>
              </a:rPr>
              <a:t>Ngày nay, CNTT đã và đang đóng vai trò quan trọng trong đời sống kinh tế, xã hội của nhiều quốc gia trên thế giới, là một phần không thể thiếu trong xã hội ngày càng hiện đại hoá. Vì vậy, việc tin học hoá vào một số lĩnh vực là hoàn toàn có thể và phù hợp với xu hướng hiện nay.</a:t>
            </a:r>
            <a:endParaRPr lang="en-US" sz="1400">
              <a:latin typeface="Segoe MDL2 Assets" panose="050A0102010101010101" pitchFamily="18" charset="0"/>
            </a:endParaRPr>
          </a:p>
          <a:p>
            <a:pPr>
              <a:lnSpc>
                <a:spcPct val="106000"/>
              </a:lnSpc>
              <a:spcAft>
                <a:spcPts val="800"/>
              </a:spcAft>
            </a:pPr>
            <a:r>
              <a:rPr lang="vi-VN" sz="1400">
                <a:latin typeface="+mj-lt"/>
              </a:rPr>
              <a:t> Xuất phát từ nhu cầu thực tế đó, trong công việc mua và bán sách, việc quản lý sách nhập và bán là một việc không thể thiếu. Nhằm thay thế một số công việc mà trước đó phải thao tác bằng tay trên giấy tờ đạt hiệu quả không cao, mất nhiều thời gian. Vì vậy, chúng em đã thực hiện báo cáo với đề tài “Quản lý bán sách”.</a:t>
            </a:r>
            <a:endParaRPr lang="en-US" sz="1400">
              <a:latin typeface="Segoe MDL2 Assets" panose="050A0102010101010101" pitchFamily="18" charset="0"/>
            </a:endParaRPr>
          </a:p>
          <a:p>
            <a:pPr>
              <a:lnSpc>
                <a:spcPct val="106000"/>
              </a:lnSpc>
              <a:spcAft>
                <a:spcPts val="800"/>
              </a:spcAft>
            </a:pPr>
            <a:r>
              <a:rPr lang="vi-VN" sz="1400">
                <a:latin typeface="+mj-lt"/>
              </a:rPr>
              <a:t>Do trong khuôn khổ thời gian ngắn,  kinh nghiệm và kiến thức của bản thân còn hạn chế, nên chúng em rất mong được sự góp ý của cô và các bạn trong lớp, để đề tài nghiên cứu của chúng em ngày càng hoàn thiện hơn và được ứng dụng trong thực tế.</a:t>
            </a:r>
            <a:endParaRPr lang="en-US" sz="1400">
              <a:latin typeface="Segoe MDL2 Assets" panose="050A0102010101010101" pitchFamily="18" charset="0"/>
            </a:endParaRPr>
          </a:p>
          <a:p>
            <a:pPr>
              <a:lnSpc>
                <a:spcPct val="106000"/>
              </a:lnSpc>
              <a:spcAft>
                <a:spcPts val="800"/>
              </a:spcAft>
            </a:pPr>
            <a:r>
              <a:rPr lang="vi-VN" sz="1400">
                <a:latin typeface="+mj-lt"/>
              </a:rPr>
              <a:t> Xin chân thành cảm ơn!</a:t>
            </a:r>
            <a:endParaRPr lang="en-US" sz="1400">
              <a:latin typeface="Segoe MDL2 Assets" panose="050A0102010101010101" pitchFamily="18" charset="0"/>
            </a:endParaRPr>
          </a:p>
          <a:p>
            <a:pPr marL="0" lvl="0" indent="0" algn="l" rtl="0">
              <a:spcBef>
                <a:spcPts val="600"/>
              </a:spcBef>
              <a:spcAft>
                <a:spcPts val="0"/>
              </a:spcAft>
              <a:buClr>
                <a:schemeClr val="dk1"/>
              </a:buClr>
              <a:buSzPts val="1100"/>
              <a:buFont typeface="Arial"/>
              <a:buNone/>
            </a:pPr>
            <a:endParaRPr sz="1400"/>
          </a:p>
          <a:p>
            <a:pPr marL="0" lvl="0" indent="0" algn="l" rtl="0">
              <a:spcBef>
                <a:spcPts val="600"/>
              </a:spcBef>
              <a:spcAft>
                <a:spcPts val="0"/>
              </a:spcAft>
              <a:buClr>
                <a:schemeClr val="dk1"/>
              </a:buClr>
              <a:buSzPts val="1100"/>
              <a:buFont typeface="Arial"/>
              <a:buNone/>
            </a:pPr>
            <a:endParaRPr sz="1400"/>
          </a:p>
          <a:p>
            <a:pPr marL="0" lvl="0" indent="0" algn="l" rtl="0">
              <a:spcBef>
                <a:spcPts val="600"/>
              </a:spcBef>
              <a:spcAft>
                <a:spcPts val="1000"/>
              </a:spcAft>
              <a:buNone/>
            </a:pPr>
            <a:endParaRPr sz="1400"/>
          </a:p>
        </p:txBody>
      </p:sp>
      <p:sp>
        <p:nvSpPr>
          <p:cNvPr id="398" name="Google Shape;398;p1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6"/>
          <p:cNvSpPr txBox="1">
            <a:spLocks noGrp="1"/>
          </p:cNvSpPr>
          <p:nvPr>
            <p:ph type="body" idx="4294967295"/>
          </p:nvPr>
        </p:nvSpPr>
        <p:spPr>
          <a:xfrm>
            <a:off x="1465900" y="-66453"/>
            <a:ext cx="5353524" cy="1592297"/>
          </a:xfrm>
          <a:prstGeom prst="rect">
            <a:avLst/>
          </a:prstGeom>
        </p:spPr>
        <p:txBody>
          <a:bodyPr spcFirstLastPara="1" wrap="square" lIns="91425" tIns="91425" rIns="91425" bIns="91425" anchor="ctr" anchorCtr="0">
            <a:noAutofit/>
          </a:bodyPr>
          <a:lstStyle/>
          <a:p>
            <a:pPr>
              <a:lnSpc>
                <a:spcPct val="106000"/>
              </a:lnSpc>
              <a:spcAft>
                <a:spcPts val="800"/>
              </a:spcAft>
            </a:pPr>
            <a:r>
              <a:rPr lang="vi-VN"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 Thiết kế form Đăng nhập  như sau:</a:t>
            </a:r>
            <a:endParaRPr lang="en-US">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3" name="Google Shape;603;p3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grpSp>
        <p:nvGrpSpPr>
          <p:cNvPr id="604" name="Google Shape;604;p36"/>
          <p:cNvGrpSpPr/>
          <p:nvPr/>
        </p:nvGrpSpPr>
        <p:grpSpPr>
          <a:xfrm>
            <a:off x="801531" y="947334"/>
            <a:ext cx="7373685" cy="3778103"/>
            <a:chOff x="1177450" y="241631"/>
            <a:chExt cx="6173152" cy="3616776"/>
          </a:xfrm>
        </p:grpSpPr>
        <p:sp>
          <p:nvSpPr>
            <p:cNvPr id="605" name="Google Shape;60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2ED4B26E-4B54-4939-9F92-A03A8090DC97}"/>
              </a:ext>
            </a:extLst>
          </p:cNvPr>
          <p:cNvPicPr>
            <a:picLocks noChangeAspect="1"/>
          </p:cNvPicPr>
          <p:nvPr/>
        </p:nvPicPr>
        <p:blipFill>
          <a:blip r:embed="rId3"/>
          <a:stretch>
            <a:fillRect/>
          </a:stretch>
        </p:blipFill>
        <p:spPr>
          <a:xfrm>
            <a:off x="1596317" y="1149671"/>
            <a:ext cx="5784112" cy="3204408"/>
          </a:xfrm>
          <a:prstGeom prst="rect">
            <a:avLst/>
          </a:prstGeom>
        </p:spPr>
      </p:pic>
      <p:pic>
        <p:nvPicPr>
          <p:cNvPr id="3" name="Picture 2">
            <a:extLst>
              <a:ext uri="{FF2B5EF4-FFF2-40B4-BE49-F238E27FC236}">
                <a16:creationId xmlns:a16="http://schemas.microsoft.com/office/drawing/2014/main" id="{4547FB51-E15E-4A52-BC3E-174CEB69BEC3}"/>
              </a:ext>
            </a:extLst>
          </p:cNvPr>
          <p:cNvPicPr>
            <a:picLocks noChangeAspect="1"/>
          </p:cNvPicPr>
          <p:nvPr/>
        </p:nvPicPr>
        <p:blipFill>
          <a:blip r:embed="rId4"/>
          <a:stretch>
            <a:fillRect/>
          </a:stretch>
        </p:blipFill>
        <p:spPr>
          <a:xfrm>
            <a:off x="5450112" y="2928973"/>
            <a:ext cx="214371" cy="214371"/>
          </a:xfrm>
          <a:prstGeom prst="rect">
            <a:avLst/>
          </a:prstGeom>
        </p:spPr>
      </p:pic>
    </p:spTree>
    <p:extLst>
      <p:ext uri="{BB962C8B-B14F-4D97-AF65-F5344CB8AC3E}">
        <p14:creationId xmlns:p14="http://schemas.microsoft.com/office/powerpoint/2010/main" val="227132240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6"/>
          <p:cNvSpPr txBox="1">
            <a:spLocks noGrp="1"/>
          </p:cNvSpPr>
          <p:nvPr>
            <p:ph type="body" idx="4294967295"/>
          </p:nvPr>
        </p:nvSpPr>
        <p:spPr>
          <a:xfrm>
            <a:off x="1465900" y="-66453"/>
            <a:ext cx="5353524" cy="1592297"/>
          </a:xfrm>
          <a:prstGeom prst="rect">
            <a:avLst/>
          </a:prstGeom>
        </p:spPr>
        <p:txBody>
          <a:bodyPr spcFirstLastPara="1" wrap="square" lIns="91425" tIns="91425" rIns="91425" bIns="91425" anchor="ctr" anchorCtr="0">
            <a:noAutofit/>
          </a:bodyPr>
          <a:lstStyle/>
          <a:p>
            <a:pPr>
              <a:lnSpc>
                <a:spcPct val="106000"/>
              </a:lnSpc>
              <a:spcAft>
                <a:spcPts val="800"/>
              </a:spcAft>
            </a:pPr>
            <a:r>
              <a:rPr lang="vi-VN"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 Thiết kế form Đăng nhập  như sau:</a:t>
            </a:r>
            <a:endParaRPr lang="en-US">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3" name="Google Shape;603;p3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grpSp>
        <p:nvGrpSpPr>
          <p:cNvPr id="604" name="Google Shape;604;p36"/>
          <p:cNvGrpSpPr/>
          <p:nvPr/>
        </p:nvGrpSpPr>
        <p:grpSpPr>
          <a:xfrm>
            <a:off x="744299" y="878957"/>
            <a:ext cx="7373685" cy="3778103"/>
            <a:chOff x="1177450" y="241631"/>
            <a:chExt cx="6173152" cy="3616776"/>
          </a:xfrm>
        </p:grpSpPr>
        <p:sp>
          <p:nvSpPr>
            <p:cNvPr id="605" name="Google Shape;60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F3A60507-8F85-44CB-9EF1-45FAD49BD9F8}"/>
              </a:ext>
            </a:extLst>
          </p:cNvPr>
          <p:cNvPicPr>
            <a:picLocks noChangeAspect="1"/>
          </p:cNvPicPr>
          <p:nvPr/>
        </p:nvPicPr>
        <p:blipFill>
          <a:blip r:embed="rId3"/>
          <a:stretch>
            <a:fillRect/>
          </a:stretch>
        </p:blipFill>
        <p:spPr>
          <a:xfrm>
            <a:off x="1562614" y="1050192"/>
            <a:ext cx="5752586" cy="3256671"/>
          </a:xfrm>
          <a:prstGeom prst="rect">
            <a:avLst/>
          </a:prstGeom>
        </p:spPr>
      </p:pic>
      <p:pic>
        <p:nvPicPr>
          <p:cNvPr id="7" name="Graphic 6" descr="Cursor">
            <a:extLst>
              <a:ext uri="{FF2B5EF4-FFF2-40B4-BE49-F238E27FC236}">
                <a16:creationId xmlns:a16="http://schemas.microsoft.com/office/drawing/2014/main" id="{DB5C13A5-9751-437C-8F60-2AA89179DD87}"/>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260273" y="3058649"/>
            <a:ext cx="259958" cy="259958"/>
          </a:xfrm>
          <a:prstGeom prst="rect">
            <a:avLst/>
          </a:prstGeom>
        </p:spPr>
      </p:pic>
    </p:spTree>
    <p:extLst>
      <p:ext uri="{BB962C8B-B14F-4D97-AF65-F5344CB8AC3E}">
        <p14:creationId xmlns:p14="http://schemas.microsoft.com/office/powerpoint/2010/main" val="232969507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3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grpSp>
        <p:nvGrpSpPr>
          <p:cNvPr id="604" name="Google Shape;604;p36"/>
          <p:cNvGrpSpPr/>
          <p:nvPr/>
        </p:nvGrpSpPr>
        <p:grpSpPr>
          <a:xfrm>
            <a:off x="744298" y="682698"/>
            <a:ext cx="7373685" cy="3778103"/>
            <a:chOff x="1177450" y="241631"/>
            <a:chExt cx="6173152" cy="3616776"/>
          </a:xfrm>
        </p:grpSpPr>
        <p:sp>
          <p:nvSpPr>
            <p:cNvPr id="605" name="Google Shape;60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C080EE10-4D4B-4807-AE0F-223C622FF7CC}"/>
              </a:ext>
            </a:extLst>
          </p:cNvPr>
          <p:cNvPicPr>
            <a:picLocks noChangeAspect="1"/>
          </p:cNvPicPr>
          <p:nvPr/>
        </p:nvPicPr>
        <p:blipFill>
          <a:blip r:embed="rId3"/>
          <a:stretch>
            <a:fillRect/>
          </a:stretch>
        </p:blipFill>
        <p:spPr>
          <a:xfrm>
            <a:off x="1559442" y="851720"/>
            <a:ext cx="5761053" cy="3238272"/>
          </a:xfrm>
          <a:prstGeom prst="rect">
            <a:avLst/>
          </a:prstGeom>
        </p:spPr>
      </p:pic>
      <p:pic>
        <p:nvPicPr>
          <p:cNvPr id="8" name="Graphic 7" descr="Cursor">
            <a:extLst>
              <a:ext uri="{FF2B5EF4-FFF2-40B4-BE49-F238E27FC236}">
                <a16:creationId xmlns:a16="http://schemas.microsoft.com/office/drawing/2014/main" id="{4C4D22D8-8AF9-4FAA-AD70-9446F184F527}"/>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81216" y="1214983"/>
            <a:ext cx="231046" cy="231046"/>
          </a:xfrm>
          <a:prstGeom prst="rect">
            <a:avLst/>
          </a:prstGeom>
        </p:spPr>
      </p:pic>
    </p:spTree>
    <p:extLst>
      <p:ext uri="{BB962C8B-B14F-4D97-AF65-F5344CB8AC3E}">
        <p14:creationId xmlns:p14="http://schemas.microsoft.com/office/powerpoint/2010/main" val="403794656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3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grpSp>
        <p:nvGrpSpPr>
          <p:cNvPr id="604" name="Google Shape;604;p36"/>
          <p:cNvGrpSpPr/>
          <p:nvPr/>
        </p:nvGrpSpPr>
        <p:grpSpPr>
          <a:xfrm>
            <a:off x="744298" y="682698"/>
            <a:ext cx="7373685" cy="3778103"/>
            <a:chOff x="1177450" y="241631"/>
            <a:chExt cx="6173152" cy="3616776"/>
          </a:xfrm>
        </p:grpSpPr>
        <p:sp>
          <p:nvSpPr>
            <p:cNvPr id="605" name="Google Shape;60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3171FCB0-A477-44F2-990B-5FA4D0083EE3}"/>
              </a:ext>
            </a:extLst>
          </p:cNvPr>
          <p:cNvPicPr>
            <a:picLocks noChangeAspect="1"/>
          </p:cNvPicPr>
          <p:nvPr/>
        </p:nvPicPr>
        <p:blipFill>
          <a:blip r:embed="rId3"/>
          <a:stretch>
            <a:fillRect/>
          </a:stretch>
        </p:blipFill>
        <p:spPr>
          <a:xfrm>
            <a:off x="1531088" y="851719"/>
            <a:ext cx="5769935" cy="3231183"/>
          </a:xfrm>
          <a:prstGeom prst="rect">
            <a:avLst/>
          </a:prstGeom>
        </p:spPr>
      </p:pic>
      <p:pic>
        <p:nvPicPr>
          <p:cNvPr id="8" name="Graphic 7" descr="Cursor">
            <a:extLst>
              <a:ext uri="{FF2B5EF4-FFF2-40B4-BE49-F238E27FC236}">
                <a16:creationId xmlns:a16="http://schemas.microsoft.com/office/drawing/2014/main" id="{4C4D22D8-8AF9-4FAA-AD70-9446F184F527}"/>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336917" y="2428805"/>
            <a:ext cx="185817" cy="185817"/>
          </a:xfrm>
          <a:prstGeom prst="rect">
            <a:avLst/>
          </a:prstGeom>
        </p:spPr>
      </p:pic>
    </p:spTree>
    <p:extLst>
      <p:ext uri="{BB962C8B-B14F-4D97-AF65-F5344CB8AC3E}">
        <p14:creationId xmlns:p14="http://schemas.microsoft.com/office/powerpoint/2010/main" val="362555887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3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grpSp>
        <p:nvGrpSpPr>
          <p:cNvPr id="604" name="Google Shape;604;p36"/>
          <p:cNvGrpSpPr/>
          <p:nvPr/>
        </p:nvGrpSpPr>
        <p:grpSpPr>
          <a:xfrm>
            <a:off x="744298" y="682698"/>
            <a:ext cx="7373685" cy="3778103"/>
            <a:chOff x="1177450" y="241631"/>
            <a:chExt cx="6173152" cy="3616776"/>
          </a:xfrm>
        </p:grpSpPr>
        <p:sp>
          <p:nvSpPr>
            <p:cNvPr id="605" name="Google Shape;60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B03CCAC5-F6EA-4844-B8D0-6D252786C2C7}"/>
              </a:ext>
            </a:extLst>
          </p:cNvPr>
          <p:cNvPicPr>
            <a:picLocks noChangeAspect="1"/>
          </p:cNvPicPr>
          <p:nvPr/>
        </p:nvPicPr>
        <p:blipFill>
          <a:blip r:embed="rId3"/>
          <a:stretch>
            <a:fillRect/>
          </a:stretch>
        </p:blipFill>
        <p:spPr>
          <a:xfrm>
            <a:off x="1566530" y="851719"/>
            <a:ext cx="5771654" cy="3231183"/>
          </a:xfrm>
          <a:prstGeom prst="rect">
            <a:avLst/>
          </a:prstGeom>
        </p:spPr>
      </p:pic>
      <p:pic>
        <p:nvPicPr>
          <p:cNvPr id="8" name="Graphic 7" descr="Cursor">
            <a:extLst>
              <a:ext uri="{FF2B5EF4-FFF2-40B4-BE49-F238E27FC236}">
                <a16:creationId xmlns:a16="http://schemas.microsoft.com/office/drawing/2014/main" id="{4C4D22D8-8AF9-4FAA-AD70-9446F184F527}"/>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359448" y="2713518"/>
            <a:ext cx="185817" cy="185817"/>
          </a:xfrm>
          <a:prstGeom prst="rect">
            <a:avLst/>
          </a:prstGeom>
        </p:spPr>
      </p:pic>
      <p:pic>
        <p:nvPicPr>
          <p:cNvPr id="6" name="Picture 5">
            <a:extLst>
              <a:ext uri="{FF2B5EF4-FFF2-40B4-BE49-F238E27FC236}">
                <a16:creationId xmlns:a16="http://schemas.microsoft.com/office/drawing/2014/main" id="{46B8F1AB-755D-4187-B6DA-025006520A5D}"/>
              </a:ext>
            </a:extLst>
          </p:cNvPr>
          <p:cNvPicPr>
            <a:picLocks noChangeAspect="1"/>
          </p:cNvPicPr>
          <p:nvPr/>
        </p:nvPicPr>
        <p:blipFill>
          <a:blip r:embed="rId6"/>
          <a:stretch>
            <a:fillRect/>
          </a:stretch>
        </p:blipFill>
        <p:spPr>
          <a:xfrm>
            <a:off x="3191318" y="2923410"/>
            <a:ext cx="2175679" cy="839307"/>
          </a:xfrm>
          <a:prstGeom prst="rect">
            <a:avLst/>
          </a:prstGeom>
        </p:spPr>
      </p:pic>
    </p:spTree>
    <p:extLst>
      <p:ext uri="{BB962C8B-B14F-4D97-AF65-F5344CB8AC3E}">
        <p14:creationId xmlns:p14="http://schemas.microsoft.com/office/powerpoint/2010/main" val="284072013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3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grpSp>
        <p:nvGrpSpPr>
          <p:cNvPr id="604" name="Google Shape;604;p36"/>
          <p:cNvGrpSpPr/>
          <p:nvPr/>
        </p:nvGrpSpPr>
        <p:grpSpPr>
          <a:xfrm>
            <a:off x="744298" y="682698"/>
            <a:ext cx="7373685" cy="3778103"/>
            <a:chOff x="1177450" y="241631"/>
            <a:chExt cx="6173152" cy="3616776"/>
          </a:xfrm>
        </p:grpSpPr>
        <p:sp>
          <p:nvSpPr>
            <p:cNvPr id="605" name="Google Shape;60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DE6F1037-121F-4C69-AE2E-0CE94D0AAAFA}"/>
              </a:ext>
            </a:extLst>
          </p:cNvPr>
          <p:cNvPicPr>
            <a:picLocks noChangeAspect="1"/>
          </p:cNvPicPr>
          <p:nvPr/>
        </p:nvPicPr>
        <p:blipFill>
          <a:blip r:embed="rId3"/>
          <a:stretch>
            <a:fillRect/>
          </a:stretch>
        </p:blipFill>
        <p:spPr>
          <a:xfrm>
            <a:off x="1566530" y="868103"/>
            <a:ext cx="5748670" cy="3238272"/>
          </a:xfrm>
          <a:prstGeom prst="rect">
            <a:avLst/>
          </a:prstGeom>
        </p:spPr>
      </p:pic>
      <p:pic>
        <p:nvPicPr>
          <p:cNvPr id="8" name="Graphic 7" descr="Cursor">
            <a:extLst>
              <a:ext uri="{FF2B5EF4-FFF2-40B4-BE49-F238E27FC236}">
                <a16:creationId xmlns:a16="http://schemas.microsoft.com/office/drawing/2014/main" id="{4C4D22D8-8AF9-4FAA-AD70-9446F184F527}"/>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420184" y="2571750"/>
            <a:ext cx="185817" cy="185817"/>
          </a:xfrm>
          <a:prstGeom prst="rect">
            <a:avLst/>
          </a:prstGeom>
        </p:spPr>
      </p:pic>
    </p:spTree>
    <p:extLst>
      <p:ext uri="{BB962C8B-B14F-4D97-AF65-F5344CB8AC3E}">
        <p14:creationId xmlns:p14="http://schemas.microsoft.com/office/powerpoint/2010/main" val="211739505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3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grpSp>
        <p:nvGrpSpPr>
          <p:cNvPr id="604" name="Google Shape;604;p36"/>
          <p:cNvGrpSpPr/>
          <p:nvPr/>
        </p:nvGrpSpPr>
        <p:grpSpPr>
          <a:xfrm>
            <a:off x="744298" y="682698"/>
            <a:ext cx="7373685" cy="3778103"/>
            <a:chOff x="1177450" y="241631"/>
            <a:chExt cx="6173152" cy="3616776"/>
          </a:xfrm>
        </p:grpSpPr>
        <p:sp>
          <p:nvSpPr>
            <p:cNvPr id="605" name="Google Shape;60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7D5D0768-8BC6-49B6-819A-6A0179D4B497}"/>
              </a:ext>
            </a:extLst>
          </p:cNvPr>
          <p:cNvPicPr>
            <a:picLocks noChangeAspect="1"/>
          </p:cNvPicPr>
          <p:nvPr/>
        </p:nvPicPr>
        <p:blipFill>
          <a:blip r:embed="rId3"/>
          <a:stretch>
            <a:fillRect/>
          </a:stretch>
        </p:blipFill>
        <p:spPr>
          <a:xfrm>
            <a:off x="1559442" y="851719"/>
            <a:ext cx="5748670" cy="3252449"/>
          </a:xfrm>
          <a:prstGeom prst="rect">
            <a:avLst/>
          </a:prstGeom>
        </p:spPr>
      </p:pic>
      <p:pic>
        <p:nvPicPr>
          <p:cNvPr id="8" name="Graphic 7" descr="Cursor">
            <a:extLst>
              <a:ext uri="{FF2B5EF4-FFF2-40B4-BE49-F238E27FC236}">
                <a16:creationId xmlns:a16="http://schemas.microsoft.com/office/drawing/2014/main" id="{4C4D22D8-8AF9-4FAA-AD70-9446F184F527}"/>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383398" y="3918352"/>
            <a:ext cx="185817" cy="185817"/>
          </a:xfrm>
          <a:prstGeom prst="rect">
            <a:avLst/>
          </a:prstGeom>
        </p:spPr>
      </p:pic>
    </p:spTree>
    <p:extLst>
      <p:ext uri="{BB962C8B-B14F-4D97-AF65-F5344CB8AC3E}">
        <p14:creationId xmlns:p14="http://schemas.microsoft.com/office/powerpoint/2010/main" val="100165433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3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604" name="Google Shape;604;p36"/>
          <p:cNvGrpSpPr/>
          <p:nvPr/>
        </p:nvGrpSpPr>
        <p:grpSpPr>
          <a:xfrm>
            <a:off x="885157" y="682698"/>
            <a:ext cx="7373685" cy="3778103"/>
            <a:chOff x="1177450" y="241631"/>
            <a:chExt cx="6173152" cy="3616776"/>
          </a:xfrm>
        </p:grpSpPr>
        <p:sp>
          <p:nvSpPr>
            <p:cNvPr id="605" name="Google Shape;60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411432FE-CFA9-4959-A31F-3D3CE4B6ED01}"/>
              </a:ext>
            </a:extLst>
          </p:cNvPr>
          <p:cNvPicPr>
            <a:picLocks noChangeAspect="1"/>
          </p:cNvPicPr>
          <p:nvPr/>
        </p:nvPicPr>
        <p:blipFill>
          <a:blip r:embed="rId3"/>
          <a:stretch>
            <a:fillRect/>
          </a:stretch>
        </p:blipFill>
        <p:spPr>
          <a:xfrm>
            <a:off x="1667021" y="851719"/>
            <a:ext cx="5772717" cy="3263081"/>
          </a:xfrm>
          <a:prstGeom prst="rect">
            <a:avLst/>
          </a:prstGeom>
        </p:spPr>
      </p:pic>
      <p:pic>
        <p:nvPicPr>
          <p:cNvPr id="5" name="Graphic 4" descr="Cursor">
            <a:extLst>
              <a:ext uri="{FF2B5EF4-FFF2-40B4-BE49-F238E27FC236}">
                <a16:creationId xmlns:a16="http://schemas.microsoft.com/office/drawing/2014/main" id="{6754C95E-ABF7-47EC-A4F4-EBE2B22FEAE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907254" y="1139129"/>
            <a:ext cx="236123" cy="236123"/>
          </a:xfrm>
          <a:prstGeom prst="rect">
            <a:avLst/>
          </a:prstGeom>
        </p:spPr>
      </p:pic>
    </p:spTree>
    <p:extLst>
      <p:ext uri="{BB962C8B-B14F-4D97-AF65-F5344CB8AC3E}">
        <p14:creationId xmlns:p14="http://schemas.microsoft.com/office/powerpoint/2010/main" val="50735585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3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grpSp>
        <p:nvGrpSpPr>
          <p:cNvPr id="604" name="Google Shape;604;p36"/>
          <p:cNvGrpSpPr/>
          <p:nvPr/>
        </p:nvGrpSpPr>
        <p:grpSpPr>
          <a:xfrm>
            <a:off x="885157" y="682698"/>
            <a:ext cx="7373685" cy="3778103"/>
            <a:chOff x="1177450" y="241631"/>
            <a:chExt cx="6173152" cy="3616776"/>
          </a:xfrm>
        </p:grpSpPr>
        <p:sp>
          <p:nvSpPr>
            <p:cNvPr id="605" name="Google Shape;60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3" name="Picture 12">
            <a:extLst>
              <a:ext uri="{FF2B5EF4-FFF2-40B4-BE49-F238E27FC236}">
                <a16:creationId xmlns:a16="http://schemas.microsoft.com/office/drawing/2014/main" id="{C0CD43AC-6ACC-4DFF-AD3F-BD736EA44779}"/>
              </a:ext>
            </a:extLst>
          </p:cNvPr>
          <p:cNvPicPr>
            <a:picLocks noChangeAspect="1"/>
          </p:cNvPicPr>
          <p:nvPr/>
        </p:nvPicPr>
        <p:blipFill>
          <a:blip r:embed="rId3"/>
          <a:stretch>
            <a:fillRect/>
          </a:stretch>
        </p:blipFill>
        <p:spPr>
          <a:xfrm>
            <a:off x="1671599" y="881869"/>
            <a:ext cx="5811784" cy="3239966"/>
          </a:xfrm>
          <a:prstGeom prst="rect">
            <a:avLst/>
          </a:prstGeom>
        </p:spPr>
      </p:pic>
      <p:pic>
        <p:nvPicPr>
          <p:cNvPr id="5" name="Graphic 4" descr="Cursor">
            <a:extLst>
              <a:ext uri="{FF2B5EF4-FFF2-40B4-BE49-F238E27FC236}">
                <a16:creationId xmlns:a16="http://schemas.microsoft.com/office/drawing/2014/main" id="{6754C95E-ABF7-47EC-A4F4-EBE2B22FEAE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336524" y="1143881"/>
            <a:ext cx="150347" cy="150347"/>
          </a:xfrm>
          <a:prstGeom prst="rect">
            <a:avLst/>
          </a:prstGeom>
        </p:spPr>
      </p:pic>
    </p:spTree>
    <p:extLst>
      <p:ext uri="{BB962C8B-B14F-4D97-AF65-F5344CB8AC3E}">
        <p14:creationId xmlns:p14="http://schemas.microsoft.com/office/powerpoint/2010/main" val="426753117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3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grpSp>
        <p:nvGrpSpPr>
          <p:cNvPr id="604" name="Google Shape;604;p36"/>
          <p:cNvGrpSpPr/>
          <p:nvPr/>
        </p:nvGrpSpPr>
        <p:grpSpPr>
          <a:xfrm>
            <a:off x="885157" y="682698"/>
            <a:ext cx="7373685" cy="3778103"/>
            <a:chOff x="1177450" y="241631"/>
            <a:chExt cx="6173152" cy="3616776"/>
          </a:xfrm>
        </p:grpSpPr>
        <p:sp>
          <p:nvSpPr>
            <p:cNvPr id="605" name="Google Shape;60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A77EE6ED-A1C4-4B6E-9DA8-507271E02CC5}"/>
              </a:ext>
            </a:extLst>
          </p:cNvPr>
          <p:cNvPicPr>
            <a:picLocks noChangeAspect="1"/>
          </p:cNvPicPr>
          <p:nvPr/>
        </p:nvPicPr>
        <p:blipFill>
          <a:blip r:embed="rId3"/>
          <a:stretch>
            <a:fillRect/>
          </a:stretch>
        </p:blipFill>
        <p:spPr>
          <a:xfrm>
            <a:off x="1702191" y="851719"/>
            <a:ext cx="5768686" cy="3256047"/>
          </a:xfrm>
          <a:prstGeom prst="rect">
            <a:avLst/>
          </a:prstGeom>
        </p:spPr>
      </p:pic>
      <p:pic>
        <p:nvPicPr>
          <p:cNvPr id="5" name="Graphic 4" descr="Cursor">
            <a:extLst>
              <a:ext uri="{FF2B5EF4-FFF2-40B4-BE49-F238E27FC236}">
                <a16:creationId xmlns:a16="http://schemas.microsoft.com/office/drawing/2014/main" id="{6754C95E-ABF7-47EC-A4F4-EBE2B22FEAE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093835" y="1108711"/>
            <a:ext cx="150347" cy="150347"/>
          </a:xfrm>
          <a:prstGeom prst="rect">
            <a:avLst/>
          </a:prstGeom>
        </p:spPr>
      </p:pic>
    </p:spTree>
    <p:extLst>
      <p:ext uri="{BB962C8B-B14F-4D97-AF65-F5344CB8AC3E}">
        <p14:creationId xmlns:p14="http://schemas.microsoft.com/office/powerpoint/2010/main" val="312324060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graphicFrame>
        <p:nvGraphicFramePr>
          <p:cNvPr id="3" name="Table 3">
            <a:extLst>
              <a:ext uri="{FF2B5EF4-FFF2-40B4-BE49-F238E27FC236}">
                <a16:creationId xmlns:a16="http://schemas.microsoft.com/office/drawing/2014/main" id="{3135E374-A906-4C0F-B60E-968F78A8A0E6}"/>
              </a:ext>
            </a:extLst>
          </p:cNvPr>
          <p:cNvGraphicFramePr>
            <a:graphicFrameLocks noGrp="1"/>
          </p:cNvGraphicFramePr>
          <p:nvPr>
            <p:extLst>
              <p:ext uri="{D42A27DB-BD31-4B8C-83A1-F6EECF244321}">
                <p14:modId xmlns:p14="http://schemas.microsoft.com/office/powerpoint/2010/main" val="2562035138"/>
              </p:ext>
            </p:extLst>
          </p:nvPr>
        </p:nvGraphicFramePr>
        <p:xfrm>
          <a:off x="1041486" y="614862"/>
          <a:ext cx="7218593" cy="3779816"/>
        </p:xfrm>
        <a:graphic>
          <a:graphicData uri="http://schemas.openxmlformats.org/drawingml/2006/table">
            <a:tbl>
              <a:tblPr firstRow="1" bandRow="1">
                <a:tableStyleId>{69C7853C-536D-4A76-A0AE-DD22124D55A5}</a:tableStyleId>
              </a:tblPr>
              <a:tblGrid>
                <a:gridCol w="1854707">
                  <a:extLst>
                    <a:ext uri="{9D8B030D-6E8A-4147-A177-3AD203B41FA5}">
                      <a16:colId xmlns:a16="http://schemas.microsoft.com/office/drawing/2014/main" val="63914252"/>
                    </a:ext>
                  </a:extLst>
                </a:gridCol>
                <a:gridCol w="1080384">
                  <a:extLst>
                    <a:ext uri="{9D8B030D-6E8A-4147-A177-3AD203B41FA5}">
                      <a16:colId xmlns:a16="http://schemas.microsoft.com/office/drawing/2014/main" val="1186424932"/>
                    </a:ext>
                  </a:extLst>
                </a:gridCol>
                <a:gridCol w="3285283">
                  <a:extLst>
                    <a:ext uri="{9D8B030D-6E8A-4147-A177-3AD203B41FA5}">
                      <a16:colId xmlns:a16="http://schemas.microsoft.com/office/drawing/2014/main" val="3064134008"/>
                    </a:ext>
                  </a:extLst>
                </a:gridCol>
                <a:gridCol w="998219">
                  <a:extLst>
                    <a:ext uri="{9D8B030D-6E8A-4147-A177-3AD203B41FA5}">
                      <a16:colId xmlns:a16="http://schemas.microsoft.com/office/drawing/2014/main" val="3208311425"/>
                    </a:ext>
                  </a:extLst>
                </a:gridCol>
              </a:tblGrid>
              <a:tr h="255155">
                <a:tc>
                  <a:txBody>
                    <a:bodyPr/>
                    <a:lstStyle/>
                    <a:p>
                      <a:pPr algn="ctr"/>
                      <a:r>
                        <a:rPr lang="en-US" sz="1300" b="1"/>
                        <a:t>Họ và Tên</a:t>
                      </a:r>
                    </a:p>
                  </a:txBody>
                  <a:tcPr/>
                </a:tc>
                <a:tc>
                  <a:txBody>
                    <a:bodyPr/>
                    <a:lstStyle/>
                    <a:p>
                      <a:pPr algn="ctr"/>
                      <a:r>
                        <a:rPr lang="en-US" sz="1300" b="1"/>
                        <a:t>MSSV</a:t>
                      </a:r>
                    </a:p>
                  </a:txBody>
                  <a:tcPr/>
                </a:tc>
                <a:tc>
                  <a:txBody>
                    <a:bodyPr/>
                    <a:lstStyle/>
                    <a:p>
                      <a:pPr algn="ctr"/>
                      <a:r>
                        <a:rPr lang="en-US" sz="1300" b="1"/>
                        <a:t>Phân Công Công Việc</a:t>
                      </a:r>
                    </a:p>
                  </a:txBody>
                  <a:tcPr/>
                </a:tc>
                <a:tc>
                  <a:txBody>
                    <a:bodyPr/>
                    <a:lstStyle/>
                    <a:p>
                      <a:pPr algn="ctr"/>
                      <a:r>
                        <a:rPr lang="en-US" sz="1300" b="1"/>
                        <a:t>Tham Gia</a:t>
                      </a:r>
                    </a:p>
                  </a:txBody>
                  <a:tcPr/>
                </a:tc>
                <a:extLst>
                  <a:ext uri="{0D108BD9-81ED-4DB2-BD59-A6C34878D82A}">
                    <a16:rowId xmlns:a16="http://schemas.microsoft.com/office/drawing/2014/main" val="582069613"/>
                  </a:ext>
                </a:extLst>
              </a:tr>
              <a:tr h="953476">
                <a:tc>
                  <a:txBody>
                    <a:bodyPr/>
                    <a:lstStyle/>
                    <a:p>
                      <a:pPr algn="ctr"/>
                      <a:r>
                        <a:rPr lang="en-US" sz="1300" b="1">
                          <a:solidFill>
                            <a:schemeClr val="tx1">
                              <a:lumMod val="50000"/>
                            </a:schemeClr>
                          </a:solidFill>
                        </a:rPr>
                        <a:t>Lê Minh Anh</a:t>
                      </a:r>
                    </a:p>
                  </a:txBody>
                  <a:tcPr anchor="ctr"/>
                </a:tc>
                <a:tc>
                  <a:txBody>
                    <a:bodyPr/>
                    <a:lstStyle/>
                    <a:p>
                      <a:pPr algn="ctr"/>
                      <a:r>
                        <a:rPr lang="en-US" sz="1300">
                          <a:solidFill>
                            <a:schemeClr val="tx1">
                              <a:lumMod val="50000"/>
                            </a:schemeClr>
                          </a:solidFill>
                        </a:rPr>
                        <a:t>DTH205711</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b="0" u="none" strike="noStrike" cap="none">
                          <a:solidFill>
                            <a:schemeClr val="tx1">
                              <a:lumMod val="50000"/>
                            </a:schemeClr>
                          </a:solidFill>
                          <a:effectLst/>
                          <a:sym typeface="Arial"/>
                        </a:rPr>
                        <a:t>T</a:t>
                      </a:r>
                      <a:r>
                        <a:rPr lang="vi-VN" sz="1300" b="0" u="none" strike="noStrike" cap="none">
                          <a:solidFill>
                            <a:schemeClr val="tx1">
                              <a:lumMod val="50000"/>
                            </a:schemeClr>
                          </a:solidFill>
                          <a:effectLst/>
                          <a:sym typeface="Arial"/>
                        </a:rPr>
                        <a:t>hực hiện code các nút Thêm, Xóa, Sửa, Lưu form Quản lí sách, Đơn bán sách, form hướng dẫn, đỗ dử liệu SQL và hỗ trợ nhóm.</a:t>
                      </a:r>
                      <a:endParaRPr lang="en-US" sz="1300" b="0" u="none" strike="noStrike" cap="none">
                        <a:solidFill>
                          <a:schemeClr val="tx1">
                            <a:lumMod val="50000"/>
                          </a:schemeClr>
                        </a:solidFill>
                        <a:effectLst/>
                        <a:sym typeface="Arial"/>
                      </a:endParaRPr>
                    </a:p>
                    <a:p>
                      <a:endParaRPr lang="en-US" sz="1300"/>
                    </a:p>
                  </a:txBody>
                  <a:tcPr/>
                </a:tc>
                <a:tc>
                  <a:txBody>
                    <a:bodyPr/>
                    <a:lstStyle/>
                    <a:p>
                      <a:pPr algn="ctr"/>
                      <a:r>
                        <a:rPr lang="en-US" sz="1300" b="0">
                          <a:solidFill>
                            <a:schemeClr val="tx1">
                              <a:lumMod val="50000"/>
                            </a:schemeClr>
                          </a:solidFill>
                        </a:rPr>
                        <a:t>100%</a:t>
                      </a:r>
                    </a:p>
                  </a:txBody>
                  <a:tcPr anchor="ctr"/>
                </a:tc>
                <a:extLst>
                  <a:ext uri="{0D108BD9-81ED-4DB2-BD59-A6C34878D82A}">
                    <a16:rowId xmlns:a16="http://schemas.microsoft.com/office/drawing/2014/main" val="3982246699"/>
                  </a:ext>
                </a:extLst>
              </a:tr>
              <a:tr h="1128056">
                <a:tc>
                  <a:txBody>
                    <a:bodyPr/>
                    <a:lstStyle/>
                    <a:p>
                      <a:pPr algn="ctr"/>
                      <a:r>
                        <a:rPr lang="en-US" sz="1300" b="1">
                          <a:solidFill>
                            <a:schemeClr val="tx1">
                              <a:lumMod val="50000"/>
                            </a:schemeClr>
                          </a:solidFill>
                        </a:rPr>
                        <a:t>Nguyễn Ngô Như Quỳnh</a:t>
                      </a:r>
                    </a:p>
                  </a:txBody>
                  <a:tcPr anchor="ctr"/>
                </a:tc>
                <a:tc>
                  <a:txBody>
                    <a:bodyPr/>
                    <a:lstStyle/>
                    <a:p>
                      <a:pPr algn="ctr"/>
                      <a:r>
                        <a:rPr lang="en-US" sz="1300">
                          <a:solidFill>
                            <a:schemeClr val="tx1">
                              <a:lumMod val="50000"/>
                            </a:schemeClr>
                          </a:solidFill>
                        </a:rPr>
                        <a:t>DTH209997</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b="0" u="none" strike="noStrike" cap="none">
                          <a:solidFill>
                            <a:schemeClr val="tx1">
                              <a:lumMod val="50000"/>
                            </a:schemeClr>
                          </a:solidFill>
                          <a:effectLst/>
                          <a:sym typeface="Arial"/>
                        </a:rPr>
                        <a:t>T</a:t>
                      </a:r>
                      <a:r>
                        <a:rPr lang="vi-VN" sz="1300" b="0" u="none" strike="noStrike" cap="none">
                          <a:solidFill>
                            <a:schemeClr val="tx1">
                              <a:lumMod val="50000"/>
                            </a:schemeClr>
                          </a:solidFill>
                          <a:effectLst/>
                          <a:sym typeface="Arial"/>
                        </a:rPr>
                        <a:t>hực hiện tạo form Người sử dụng, Đăng nhập, Chức năng, chức năng nhân viên, phụ trách Word, thiết kế CSDL và hỗ trợ nhóm.</a:t>
                      </a:r>
                      <a:endParaRPr lang="en-US" sz="1300" b="0" u="none" strike="noStrike" cap="none">
                        <a:solidFill>
                          <a:schemeClr val="tx1">
                            <a:lumMod val="50000"/>
                          </a:schemeClr>
                        </a:solidFill>
                        <a:effectLst/>
                        <a:sym typeface="Arial"/>
                      </a:endParaRPr>
                    </a:p>
                    <a:p>
                      <a:endParaRPr lang="en-US" sz="1300">
                        <a:solidFill>
                          <a:schemeClr val="tx1">
                            <a:lumMod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solidFill>
                            <a:schemeClr val="tx1">
                              <a:lumMod val="50000"/>
                            </a:schemeClr>
                          </a:solidFill>
                        </a:rPr>
                        <a:t>100%</a:t>
                      </a:r>
                    </a:p>
                    <a:p>
                      <a:endParaRPr lang="en-US" sz="1300"/>
                    </a:p>
                  </a:txBody>
                  <a:tcPr anchor="ctr"/>
                </a:tc>
                <a:extLst>
                  <a:ext uri="{0D108BD9-81ED-4DB2-BD59-A6C34878D82A}">
                    <a16:rowId xmlns:a16="http://schemas.microsoft.com/office/drawing/2014/main" val="1211125968"/>
                  </a:ext>
                </a:extLst>
              </a:tr>
              <a:tr h="1128056">
                <a:tc>
                  <a:txBody>
                    <a:bodyPr/>
                    <a:lstStyle/>
                    <a:p>
                      <a:pPr algn="ctr"/>
                      <a:r>
                        <a:rPr lang="en-US" sz="1300" b="1">
                          <a:solidFill>
                            <a:schemeClr val="tx1">
                              <a:lumMod val="50000"/>
                            </a:schemeClr>
                          </a:solidFill>
                        </a:rPr>
                        <a:t>Trương Hoàng Hưng</a:t>
                      </a:r>
                    </a:p>
                  </a:txBody>
                  <a:tcPr anchor="ctr"/>
                </a:tc>
                <a:tc>
                  <a:txBody>
                    <a:bodyPr/>
                    <a:lstStyle/>
                    <a:p>
                      <a:pPr algn="ctr"/>
                      <a:r>
                        <a:rPr lang="en-US" sz="1300">
                          <a:solidFill>
                            <a:schemeClr val="tx1">
                              <a:lumMod val="50000"/>
                            </a:schemeClr>
                          </a:solidFill>
                        </a:rPr>
                        <a:t>DTH205787</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b="0" u="none" strike="noStrike" cap="none">
                          <a:solidFill>
                            <a:schemeClr val="tx1">
                              <a:lumMod val="50000"/>
                            </a:schemeClr>
                          </a:solidFill>
                          <a:effectLst/>
                          <a:sym typeface="Arial"/>
                        </a:rPr>
                        <a:t>T</a:t>
                      </a:r>
                      <a:r>
                        <a:rPr lang="vi-VN" sz="1300" b="0" u="none" strike="noStrike" cap="none">
                          <a:solidFill>
                            <a:schemeClr val="tx1">
                              <a:lumMod val="50000"/>
                            </a:schemeClr>
                          </a:solidFill>
                          <a:effectLst/>
                          <a:sym typeface="Arial"/>
                        </a:rPr>
                        <a:t>hực hiện code nút Tìm kiếm sách, can lề, can dòng trên datagridview, thống kê ngày nhập sách từ form Thống kê, đỗ dữ liệu SQL phụ trách powerpoint và hỗ trợ nhóm.</a:t>
                      </a:r>
                      <a:endParaRPr lang="en-US" sz="1300" b="0" u="none" strike="noStrike" cap="none">
                        <a:solidFill>
                          <a:schemeClr val="tx1">
                            <a:lumMod val="50000"/>
                          </a:schemeClr>
                        </a:solidFill>
                        <a:effectLst/>
                        <a:sym typeface="Arial"/>
                      </a:endParaRPr>
                    </a:p>
                    <a:p>
                      <a:endParaRPr lang="en-US" sz="130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solidFill>
                            <a:schemeClr val="tx1">
                              <a:lumMod val="50000"/>
                            </a:schemeClr>
                          </a:solidFill>
                        </a:rPr>
                        <a:t>100%</a:t>
                      </a:r>
                    </a:p>
                    <a:p>
                      <a:endParaRPr lang="en-US" sz="1300"/>
                    </a:p>
                  </a:txBody>
                  <a:tcPr anchor="ctr"/>
                </a:tc>
                <a:extLst>
                  <a:ext uri="{0D108BD9-81ED-4DB2-BD59-A6C34878D82A}">
                    <a16:rowId xmlns:a16="http://schemas.microsoft.com/office/drawing/2014/main" val="3651752408"/>
                  </a:ext>
                </a:extLst>
              </a:tr>
            </a:tbl>
          </a:graphicData>
        </a:graphic>
      </p:graphicFrame>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3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grpSp>
        <p:nvGrpSpPr>
          <p:cNvPr id="604" name="Google Shape;604;p36"/>
          <p:cNvGrpSpPr/>
          <p:nvPr/>
        </p:nvGrpSpPr>
        <p:grpSpPr>
          <a:xfrm>
            <a:off x="885157" y="682698"/>
            <a:ext cx="7373685" cy="3778103"/>
            <a:chOff x="1177450" y="241631"/>
            <a:chExt cx="6173152" cy="3616776"/>
          </a:xfrm>
        </p:grpSpPr>
        <p:sp>
          <p:nvSpPr>
            <p:cNvPr id="605" name="Google Shape;60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CFD3C582-2E76-451A-BB0C-88560BFCB703}"/>
              </a:ext>
            </a:extLst>
          </p:cNvPr>
          <p:cNvPicPr>
            <a:picLocks noChangeAspect="1"/>
          </p:cNvPicPr>
          <p:nvPr/>
        </p:nvPicPr>
        <p:blipFill>
          <a:blip r:embed="rId3"/>
          <a:stretch>
            <a:fillRect/>
          </a:stretch>
        </p:blipFill>
        <p:spPr>
          <a:xfrm>
            <a:off x="1716258" y="851719"/>
            <a:ext cx="5746653" cy="3241980"/>
          </a:xfrm>
          <a:prstGeom prst="rect">
            <a:avLst/>
          </a:prstGeom>
        </p:spPr>
      </p:pic>
    </p:spTree>
    <p:extLst>
      <p:ext uri="{BB962C8B-B14F-4D97-AF65-F5344CB8AC3E}">
        <p14:creationId xmlns:p14="http://schemas.microsoft.com/office/powerpoint/2010/main" val="386594431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4"/>
        <p:cNvGrpSpPr/>
        <p:nvPr/>
      </p:nvGrpSpPr>
      <p:grpSpPr>
        <a:xfrm>
          <a:off x="0" y="0"/>
          <a:ext cx="0" cy="0"/>
          <a:chOff x="0" y="0"/>
          <a:chExt cx="0" cy="0"/>
        </a:xfrm>
      </p:grpSpPr>
      <p:sp>
        <p:nvSpPr>
          <p:cNvPr id="476" name="Google Shape;476;p2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10" name="Oval 9">
            <a:extLst>
              <a:ext uri="{FF2B5EF4-FFF2-40B4-BE49-F238E27FC236}">
                <a16:creationId xmlns:a16="http://schemas.microsoft.com/office/drawing/2014/main" id="{785A8E07-E6AA-4844-96E4-F642C3E38EFC}"/>
              </a:ext>
            </a:extLst>
          </p:cNvPr>
          <p:cNvSpPr/>
          <p:nvPr/>
        </p:nvSpPr>
        <p:spPr>
          <a:xfrm>
            <a:off x="406432" y="1920949"/>
            <a:ext cx="1514516" cy="12477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00" b="1" dirty="0" err="1">
                <a:solidFill>
                  <a:schemeClr val="bg1"/>
                </a:solidFill>
                <a:latin typeface="Times New Roman" panose="02020603050405020304" pitchFamily="18" charset="0"/>
                <a:cs typeface="Times New Roman" panose="02020603050405020304" pitchFamily="18" charset="0"/>
              </a:rPr>
              <a:t>Kết</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Luận</a:t>
            </a:r>
            <a:endParaRPr lang="en-US" sz="1700" b="1" dirty="0">
              <a:solidFill>
                <a:schemeClr val="bg1"/>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446AD3A0-36E2-49C5-88E7-E5C7FFF58DCF}"/>
              </a:ext>
            </a:extLst>
          </p:cNvPr>
          <p:cNvSpPr/>
          <p:nvPr/>
        </p:nvSpPr>
        <p:spPr>
          <a:xfrm>
            <a:off x="2799906" y="482009"/>
            <a:ext cx="5866777" cy="127590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algn="just">
              <a:lnSpc>
                <a:spcPct val="106000"/>
              </a:lnSpc>
              <a:spcAft>
                <a:spcPts val="800"/>
              </a:spcAft>
            </a:pPr>
            <a:r>
              <a:rPr lang="vi-VN">
                <a:solidFill>
                  <a:schemeClr val="tx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Quản lí sách giúp người dùng tiết kiệm tối ưu thời gian, nhanh, tiện lợi, dễ sử dụng. Người quản lí dễ dàng thao tác kiểm tra thông tin sách như: Ngày nhập sách, số lượng sách còn tồn trong kho, sách đã nhập lâu, tìm kiếm sách,… Về nhân viên có thể dễ dàng thao tác trong việc: lập hóa đơn bán sách, tìm kiếm và quản lí sách.</a:t>
            </a:r>
            <a:endParaRPr lang="en-US">
              <a:solidFill>
                <a:schemeClr val="tx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FD12C77B-E0D0-41B6-A93B-3EB2D0859F0B}"/>
              </a:ext>
            </a:extLst>
          </p:cNvPr>
          <p:cNvSpPr/>
          <p:nvPr/>
        </p:nvSpPr>
        <p:spPr>
          <a:xfrm>
            <a:off x="2799906" y="1821862"/>
            <a:ext cx="5866778" cy="75845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7472" indent="-347472" algn="just">
              <a:spcBef>
                <a:spcPts val="0"/>
              </a:spcBef>
              <a:spcAft>
                <a:spcPts val="0"/>
              </a:spcAft>
              <a:buClrTx/>
              <a:buSzTx/>
              <a:buFont typeface="Arial" panose="020B0604020202020204" pitchFamily="34" charset="0"/>
              <a:buChar char="•"/>
            </a:pPr>
            <a:r>
              <a:rPr lang="vi-VN">
                <a:solidFill>
                  <a:schemeClr val="tx2">
                    <a:lumMod val="10000"/>
                  </a:schemeClr>
                </a:solidFill>
                <a:effectLst/>
              </a:rPr>
              <a:t>Ngày nhập sách, số lượng sách còn tồn trong kho, sách đã nhập lâu, tìm kiếm sách,… Về nhân viên có thể dễ dàng thao tác trong việc: lập hóa đơn bán sách, tìm kiếm và quản lí sách.</a:t>
            </a:r>
            <a:endParaRPr lang="en-US">
              <a:solidFill>
                <a:schemeClr val="tx2">
                  <a:lumMod val="10000"/>
                </a:schemeClr>
              </a:solidFill>
              <a:effectLst/>
            </a:endParaRPr>
          </a:p>
        </p:txBody>
      </p:sp>
      <p:sp>
        <p:nvSpPr>
          <p:cNvPr id="13" name="Rectangle: Rounded Corners 12">
            <a:extLst>
              <a:ext uri="{FF2B5EF4-FFF2-40B4-BE49-F238E27FC236}">
                <a16:creationId xmlns:a16="http://schemas.microsoft.com/office/drawing/2014/main" id="{1D0F62B8-1362-44B9-AE89-0F14DF8079BB}"/>
              </a:ext>
            </a:extLst>
          </p:cNvPr>
          <p:cNvSpPr/>
          <p:nvPr/>
        </p:nvSpPr>
        <p:spPr>
          <a:xfrm>
            <a:off x="2799906" y="2743200"/>
            <a:ext cx="5866778" cy="117667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algn="just">
              <a:lnSpc>
                <a:spcPct val="106000"/>
              </a:lnSpc>
              <a:spcAft>
                <a:spcPts val="800"/>
              </a:spcAft>
            </a:pPr>
            <a:r>
              <a:rPr lang="vi-VN" dirty="0">
                <a:solidFill>
                  <a:schemeClr val="tx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Chương trình quản lí sách giúp người dùng dễ dàng nắm rõ thông tin cửa hàng. Đồng thời tìm kiếm dữ liệu nhanh chóng, sử dụng phần mềm quản lý bán hàng sách, người quản lí/ nhân viên sẽ có thể dễ dàng tra cứu thông tin sách theo mã sách giúp rút ngắn  thời gian cho việc nhập hàng và tìm kiếm hàng hóa trong cửa hàng sách. </a:t>
            </a:r>
            <a:endParaRPr lang="en-US" dirty="0">
              <a:solidFill>
                <a:schemeClr val="tx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D15EA2E4-8ADF-4F3A-BB11-66F973136AAB}"/>
              </a:ext>
            </a:extLst>
          </p:cNvPr>
          <p:cNvSpPr/>
          <p:nvPr/>
        </p:nvSpPr>
        <p:spPr>
          <a:xfrm>
            <a:off x="2877877" y="4026195"/>
            <a:ext cx="5788806" cy="63529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algn="just">
              <a:lnSpc>
                <a:spcPct val="106000"/>
              </a:lnSpc>
              <a:spcAft>
                <a:spcPts val="800"/>
              </a:spcAft>
            </a:pPr>
            <a:r>
              <a:rPr lang="vi-VN" sz="1350">
                <a:solidFill>
                  <a:schemeClr val="tx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Chương trình quản lí bán sách sẽ hỗ trợ lưu trữ và thống kê tình hình nhập, mua sách. Từ đó có thể quản lý được mức độ tiêu thụ, nhập hàng, xuất hàng của nhà sách và có điều chỉnh cho phù hợp.</a:t>
            </a:r>
            <a:endParaRPr lang="en-US" sz="1350">
              <a:solidFill>
                <a:schemeClr val="tx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Left Brace 14">
            <a:extLst>
              <a:ext uri="{FF2B5EF4-FFF2-40B4-BE49-F238E27FC236}">
                <a16:creationId xmlns:a16="http://schemas.microsoft.com/office/drawing/2014/main" id="{E3E50EC4-4640-4DDD-9411-6F96EDAD14F5}"/>
              </a:ext>
            </a:extLst>
          </p:cNvPr>
          <p:cNvSpPr/>
          <p:nvPr/>
        </p:nvSpPr>
        <p:spPr>
          <a:xfrm>
            <a:off x="2069805" y="482009"/>
            <a:ext cx="808072" cy="4188050"/>
          </a:xfrm>
          <a:prstGeom prst="leftBrace">
            <a:avLst>
              <a:gd name="adj1" fmla="val 129304"/>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8" name="Picture 7">
            <a:extLst>
              <a:ext uri="{FF2B5EF4-FFF2-40B4-BE49-F238E27FC236}">
                <a16:creationId xmlns:a16="http://schemas.microsoft.com/office/drawing/2014/main" id="{916E15F4-6A61-4FC6-AE09-D978284792AC}"/>
              </a:ext>
            </a:extLst>
          </p:cNvPr>
          <p:cNvPicPr>
            <a:picLocks noChangeAspect="1"/>
          </p:cNvPicPr>
          <p:nvPr/>
        </p:nvPicPr>
        <p:blipFill>
          <a:blip r:embed="rId3"/>
          <a:stretch>
            <a:fillRect/>
          </a:stretch>
        </p:blipFill>
        <p:spPr>
          <a:xfrm>
            <a:off x="6845738" y="418063"/>
            <a:ext cx="1975308" cy="1305872"/>
          </a:xfrm>
          <a:prstGeom prst="roundRect">
            <a:avLst>
              <a:gd name="adj" fmla="val 50000"/>
            </a:avLst>
          </a:prstGeom>
        </p:spPr>
      </p:pic>
      <p:pic>
        <p:nvPicPr>
          <p:cNvPr id="6" name="Picture 5">
            <a:extLst>
              <a:ext uri="{FF2B5EF4-FFF2-40B4-BE49-F238E27FC236}">
                <a16:creationId xmlns:a16="http://schemas.microsoft.com/office/drawing/2014/main" id="{020652F4-892C-4AF6-AF9D-1F8AFC3B4229}"/>
              </a:ext>
            </a:extLst>
          </p:cNvPr>
          <p:cNvPicPr>
            <a:picLocks noChangeAspect="1"/>
          </p:cNvPicPr>
          <p:nvPr/>
        </p:nvPicPr>
        <p:blipFill>
          <a:blip r:embed="rId4"/>
          <a:stretch>
            <a:fillRect/>
          </a:stretch>
        </p:blipFill>
        <p:spPr>
          <a:xfrm>
            <a:off x="477316" y="3321777"/>
            <a:ext cx="2662833" cy="1343527"/>
          </a:xfrm>
          <a:prstGeom prst="roundRect">
            <a:avLst>
              <a:gd name="adj" fmla="val 50000"/>
            </a:avLst>
          </a:prstGeom>
        </p:spPr>
      </p:pic>
      <p:sp>
        <p:nvSpPr>
          <p:cNvPr id="590" name="Google Shape;590;p35"/>
          <p:cNvSpPr txBox="1">
            <a:spLocks noGrp="1"/>
          </p:cNvSpPr>
          <p:nvPr>
            <p:ph type="body" idx="4294967295"/>
          </p:nvPr>
        </p:nvSpPr>
        <p:spPr>
          <a:xfrm>
            <a:off x="1414416" y="478196"/>
            <a:ext cx="5716485" cy="649061"/>
          </a:xfrm>
          <a:prstGeom prst="rect">
            <a:avLst/>
          </a:prstGeom>
        </p:spPr>
        <p:txBody>
          <a:bodyPr spcFirstLastPara="1" wrap="square" lIns="91425" tIns="91425" rIns="91425" bIns="91425" anchor="ctr" anchorCtr="0">
            <a:noAutofit/>
          </a:bodyPr>
          <a:lstStyle/>
          <a:p>
            <a:pPr marL="101600" indent="0">
              <a:lnSpc>
                <a:spcPct val="106000"/>
              </a:lnSpc>
              <a:spcAft>
                <a:spcPts val="800"/>
              </a:spcAft>
              <a:buNone/>
            </a:pPr>
            <a:r>
              <a:rPr lang="vi-VN"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Chức năng sẽ được phát triển trong tương lai:</a:t>
            </a:r>
            <a:endParaRPr lang="en-US">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1" name="Google Shape;591;p3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3" name="Rectangle: Rounded Corners 2">
            <a:extLst>
              <a:ext uri="{FF2B5EF4-FFF2-40B4-BE49-F238E27FC236}">
                <a16:creationId xmlns:a16="http://schemas.microsoft.com/office/drawing/2014/main" id="{13462636-B0AB-4FC9-80BB-41F3AE4A9005}"/>
              </a:ext>
            </a:extLst>
          </p:cNvPr>
          <p:cNvSpPr/>
          <p:nvPr/>
        </p:nvSpPr>
        <p:spPr>
          <a:xfrm>
            <a:off x="1245158" y="2583798"/>
            <a:ext cx="7421526" cy="9516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algn="just">
              <a:lnSpc>
                <a:spcPct val="106000"/>
              </a:lnSpc>
              <a:spcAft>
                <a:spcPts val="800"/>
              </a:spcAft>
            </a:pPr>
            <a:r>
              <a:rPr lang="vi-VN" sz="1200">
                <a:solidFill>
                  <a:schemeClr val="tx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Khả năng truy cập và quản lý dữ liệu từ xa: làm việc online là phương thức hiện đại đang rất ưu chuộng. Các nhà quản lý cũng mong muốn sử dụng việc điều hành một cách dễ dàng và thuận tiện cho dù ở bất kỳ nơi đâu hay bất kỳ lúc nào. Chương trình quản lý cửa hàng bán sách là sản phẩm sẽ giúp các doanh nghiệp đáp ứng nhanh chóng nhu cầu của thị trường</a:t>
            </a:r>
            <a:endParaRPr lang="en-US" sz="1050">
              <a:solidFill>
                <a:schemeClr val="tx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782A72D5-91C7-4B47-9CC2-51E3C2CA549B}"/>
              </a:ext>
            </a:extLst>
          </p:cNvPr>
          <p:cNvSpPr/>
          <p:nvPr/>
        </p:nvSpPr>
        <p:spPr>
          <a:xfrm>
            <a:off x="2289544" y="1671526"/>
            <a:ext cx="6377140" cy="723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a:lnSpc>
                <a:spcPct val="106000"/>
              </a:lnSpc>
              <a:spcAft>
                <a:spcPts val="800"/>
              </a:spcAft>
            </a:pPr>
            <a:r>
              <a:rPr lang="vi-VN">
                <a:solidFill>
                  <a:schemeClr val="tx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Phát triển trên nền tảng điện thoại di động: điện thoại di động là thiết bị gần như "bất ly thân" với mọi người. Việc phát triển các thiết kế chương trình phù hợp với di động đang là xu hướng cần phát triển. </a:t>
            </a:r>
            <a:endParaRPr lang="en-US">
              <a:solidFill>
                <a:schemeClr val="tx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47"/>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Team Presentation</a:t>
            </a:r>
            <a:endParaRPr/>
          </a:p>
        </p:txBody>
      </p:sp>
      <p:sp>
        <p:nvSpPr>
          <p:cNvPr id="818" name="Google Shape;818;p4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820" name="Google Shape;820;p47"/>
          <p:cNvSpPr txBox="1"/>
          <p:nvPr/>
        </p:nvSpPr>
        <p:spPr>
          <a:xfrm>
            <a:off x="2543815" y="3227846"/>
            <a:ext cx="1332000" cy="656700"/>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r>
              <a:rPr lang="vi-VN" dirty="0" smtClean="0">
                <a:solidFill>
                  <a:schemeClr val="tx1"/>
                </a:solidFill>
                <a:latin typeface="Lato"/>
                <a:ea typeface="Lato"/>
                <a:cs typeface="Lato"/>
                <a:sym typeface="Lato"/>
              </a:rPr>
              <a:t>Anh</a:t>
            </a:r>
            <a:endParaRPr lang="vi-VN" sz="900" dirty="0" smtClean="0">
              <a:solidFill>
                <a:schemeClr val="bg2"/>
              </a:solidFill>
              <a:latin typeface="Lato"/>
              <a:ea typeface="Lato"/>
              <a:cs typeface="Lato"/>
              <a:sym typeface="Lato"/>
            </a:endParaRPr>
          </a:p>
          <a:p>
            <a:pPr marL="0" lvl="0" indent="0" algn="ctr" rtl="0">
              <a:spcBef>
                <a:spcPts val="400"/>
              </a:spcBef>
              <a:spcAft>
                <a:spcPts val="400"/>
              </a:spcAft>
              <a:buNone/>
            </a:pPr>
            <a:endParaRPr dirty="0">
              <a:latin typeface="Lato"/>
              <a:ea typeface="Lato"/>
              <a:cs typeface="Lato"/>
              <a:sym typeface="Lato"/>
            </a:endParaRPr>
          </a:p>
        </p:txBody>
      </p:sp>
      <p:sp>
        <p:nvSpPr>
          <p:cNvPr id="822" name="Google Shape;822;p47"/>
          <p:cNvSpPr txBox="1"/>
          <p:nvPr/>
        </p:nvSpPr>
        <p:spPr>
          <a:xfrm>
            <a:off x="4684652" y="3298911"/>
            <a:ext cx="1332000" cy="39586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solidFill>
                  <a:schemeClr val="dk1"/>
                </a:solidFill>
                <a:latin typeface="Lato"/>
                <a:ea typeface="Lato"/>
                <a:cs typeface="Lato"/>
                <a:sym typeface="Lato"/>
              </a:rPr>
              <a:t>Quỳnh</a:t>
            </a:r>
            <a:r>
              <a:rPr lang="en" sz="1200" b="1" dirty="0">
                <a:solidFill>
                  <a:schemeClr val="dk1"/>
                </a:solidFill>
                <a:latin typeface="Lato"/>
                <a:ea typeface="Lato"/>
                <a:cs typeface="Lato"/>
                <a:sym typeface="Lato"/>
              </a:rPr>
              <a:t> </a:t>
            </a:r>
            <a:r>
              <a:rPr lang="en" dirty="0">
                <a:latin typeface="Lato"/>
                <a:ea typeface="Lato"/>
                <a:cs typeface="Lato"/>
                <a:sym typeface="Lato"/>
              </a:rPr>
              <a:t/>
            </a:r>
            <a:br>
              <a:rPr lang="en" dirty="0">
                <a:latin typeface="Lato"/>
                <a:ea typeface="Lato"/>
                <a:cs typeface="Lato"/>
                <a:sym typeface="Lato"/>
              </a:rPr>
            </a:br>
            <a:endParaRPr dirty="0">
              <a:latin typeface="Lato"/>
              <a:ea typeface="Lato"/>
              <a:cs typeface="Lato"/>
              <a:sym typeface="Lato"/>
            </a:endParaRPr>
          </a:p>
          <a:p>
            <a:pPr marL="0" lvl="0" indent="0" algn="ctr" rtl="0">
              <a:spcBef>
                <a:spcPts val="400"/>
              </a:spcBef>
              <a:spcAft>
                <a:spcPts val="400"/>
              </a:spcAft>
              <a:buNone/>
            </a:pPr>
            <a:endParaRPr dirty="0">
              <a:latin typeface="Lato"/>
              <a:ea typeface="Lato"/>
              <a:cs typeface="Lato"/>
              <a:sym typeface="Lato"/>
            </a:endParaRPr>
          </a:p>
        </p:txBody>
      </p:sp>
      <p:sp>
        <p:nvSpPr>
          <p:cNvPr id="824" name="Google Shape;824;p47"/>
          <p:cNvSpPr txBox="1"/>
          <p:nvPr/>
        </p:nvSpPr>
        <p:spPr>
          <a:xfrm>
            <a:off x="6857925" y="3227846"/>
            <a:ext cx="1332000" cy="65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solidFill>
                  <a:schemeClr val="dk1"/>
                </a:solidFill>
                <a:latin typeface="Lato"/>
                <a:ea typeface="Lato"/>
                <a:cs typeface="Lato"/>
                <a:sym typeface="Lato"/>
              </a:rPr>
              <a:t>Hưng</a:t>
            </a:r>
            <a:r>
              <a:rPr lang="en" dirty="0">
                <a:latin typeface="Lato"/>
                <a:ea typeface="Lato"/>
                <a:cs typeface="Lato"/>
                <a:sym typeface="Lato"/>
              </a:rPr>
              <a:t/>
            </a:r>
            <a:br>
              <a:rPr lang="en" dirty="0">
                <a:latin typeface="Lato"/>
                <a:ea typeface="Lato"/>
                <a:cs typeface="Lato"/>
                <a:sym typeface="Lato"/>
              </a:rPr>
            </a:br>
            <a:endParaRPr dirty="0">
              <a:latin typeface="Lato"/>
              <a:ea typeface="Lato"/>
              <a:cs typeface="Lato"/>
              <a:sym typeface="Lato"/>
            </a:endParaRPr>
          </a:p>
        </p:txBody>
      </p:sp>
      <p:pic>
        <p:nvPicPr>
          <p:cNvPr id="3" name="Picture 2">
            <a:extLst>
              <a:ext uri="{FF2B5EF4-FFF2-40B4-BE49-F238E27FC236}">
                <a16:creationId xmlns:a16="http://schemas.microsoft.com/office/drawing/2014/main" id="{64F991AF-0BB8-4340-A672-2C02DAA838B8}"/>
              </a:ext>
            </a:extLst>
          </p:cNvPr>
          <p:cNvPicPr>
            <a:picLocks noChangeAspect="1"/>
          </p:cNvPicPr>
          <p:nvPr/>
        </p:nvPicPr>
        <p:blipFill>
          <a:blip r:embed="rId3"/>
          <a:stretch>
            <a:fillRect/>
          </a:stretch>
        </p:blipFill>
        <p:spPr>
          <a:xfrm>
            <a:off x="2579756" y="1829124"/>
            <a:ext cx="1260121" cy="1258954"/>
          </a:xfrm>
          <a:prstGeom prst="ellipse">
            <a:avLst/>
          </a:prstGeom>
        </p:spPr>
      </p:pic>
      <p:pic>
        <p:nvPicPr>
          <p:cNvPr id="5" name="Picture 4">
            <a:extLst>
              <a:ext uri="{FF2B5EF4-FFF2-40B4-BE49-F238E27FC236}">
                <a16:creationId xmlns:a16="http://schemas.microsoft.com/office/drawing/2014/main" id="{E1D44C45-EF34-4B06-AB11-6C98AFBA7AE4}"/>
              </a:ext>
            </a:extLst>
          </p:cNvPr>
          <p:cNvPicPr>
            <a:picLocks noChangeAspect="1"/>
          </p:cNvPicPr>
          <p:nvPr/>
        </p:nvPicPr>
        <p:blipFill>
          <a:blip r:embed="rId4"/>
          <a:stretch>
            <a:fillRect/>
          </a:stretch>
        </p:blipFill>
        <p:spPr>
          <a:xfrm>
            <a:off x="4754780" y="1829124"/>
            <a:ext cx="1261872" cy="1260704"/>
          </a:xfrm>
          <a:prstGeom prst="ellipse">
            <a:avLst/>
          </a:prstGeom>
        </p:spPr>
      </p:pic>
      <p:pic>
        <p:nvPicPr>
          <p:cNvPr id="9" name="Picture 8">
            <a:extLst>
              <a:ext uri="{FF2B5EF4-FFF2-40B4-BE49-F238E27FC236}">
                <a16:creationId xmlns:a16="http://schemas.microsoft.com/office/drawing/2014/main" id="{D03106C5-9780-4476-AAE6-8F7100A4BBA0}"/>
              </a:ext>
            </a:extLst>
          </p:cNvPr>
          <p:cNvPicPr>
            <a:picLocks noChangeAspect="1"/>
          </p:cNvPicPr>
          <p:nvPr/>
        </p:nvPicPr>
        <p:blipFill>
          <a:blip r:embed="rId5"/>
          <a:stretch>
            <a:fillRect/>
          </a:stretch>
        </p:blipFill>
        <p:spPr>
          <a:xfrm>
            <a:off x="6931555" y="1827374"/>
            <a:ext cx="1260121" cy="1260704"/>
          </a:xfrm>
          <a:prstGeom prst="ellipse">
            <a:avLst/>
          </a:prstGeom>
        </p:spPr>
      </p:pic>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37"/>
          <p:cNvSpPr txBox="1">
            <a:spLocks noGrp="1"/>
          </p:cNvSpPr>
          <p:nvPr>
            <p:ph type="ctrTitle" idx="4294967295"/>
          </p:nvPr>
        </p:nvSpPr>
        <p:spPr>
          <a:xfrm>
            <a:off x="1275150" y="172813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rgbClr val="FFFFFF"/>
                </a:solidFill>
              </a:rPr>
              <a:t>Thanks!</a:t>
            </a:r>
            <a:endParaRPr sz="6000">
              <a:solidFill>
                <a:srgbClr val="FFFFFF"/>
              </a:solidFill>
            </a:endParaRPr>
          </a:p>
        </p:txBody>
      </p:sp>
      <p:sp>
        <p:nvSpPr>
          <p:cNvPr id="616" name="Google Shape;616;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FFFFFF"/>
                </a:solidFill>
                <a:effectLst/>
                <a:uLnTx/>
                <a:uFillTx/>
                <a:latin typeface="Lato Light"/>
                <a:sym typeface="Lato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1200" b="0" i="0" u="none" strike="noStrike" kern="0" cap="none" spc="0" normalizeH="0" baseline="0" noProof="0">
              <a:ln>
                <a:noFill/>
              </a:ln>
              <a:solidFill>
                <a:srgbClr val="FFFFFF"/>
              </a:solidFill>
              <a:effectLst/>
              <a:uLnTx/>
              <a:uFillTx/>
              <a:latin typeface="Lato Light"/>
              <a:sym typeface="Lato Light"/>
            </a:endParaRPr>
          </a:p>
        </p:txBody>
      </p:sp>
    </p:spTree>
    <p:extLst>
      <p:ext uri="{BB962C8B-B14F-4D97-AF65-F5344CB8AC3E}">
        <p14:creationId xmlns:p14="http://schemas.microsoft.com/office/powerpoint/2010/main" val="429378586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64230" y="2186940"/>
            <a:ext cx="3415540" cy="6247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400" b="1">
                <a:solidFill>
                  <a:schemeClr val="tx1">
                    <a:lumMod val="50000"/>
                  </a:schemeClr>
                </a:solidFill>
                <a:effectLst/>
                <a:latin typeface="Roboto Slab"/>
                <a:ea typeface="Calibri" panose="020F0502020204030204" pitchFamily="34" charset="0"/>
                <a:cs typeface="Times New Roman" panose="02020603050405020304" pitchFamily="18" charset="0"/>
              </a:rPr>
              <a:t>Nội </a:t>
            </a:r>
            <a:r>
              <a:rPr lang="en-US" sz="2400" b="1">
                <a:solidFill>
                  <a:schemeClr val="tx1">
                    <a:lumMod val="50000"/>
                  </a:schemeClr>
                </a:solidFill>
                <a:effectLst/>
                <a:latin typeface="Roboto Slab"/>
                <a:ea typeface="Calibri" panose="020F0502020204030204" pitchFamily="34" charset="0"/>
                <a:cs typeface="Times New Roman" panose="02020603050405020304" pitchFamily="18" charset="0"/>
              </a:rPr>
              <a:t>D</a:t>
            </a:r>
            <a:r>
              <a:rPr lang="vi-VN" sz="2400" b="1">
                <a:solidFill>
                  <a:schemeClr val="tx1">
                    <a:lumMod val="50000"/>
                  </a:schemeClr>
                </a:solidFill>
                <a:effectLst/>
                <a:latin typeface="Roboto Slab"/>
                <a:ea typeface="Calibri" panose="020F0502020204030204" pitchFamily="34" charset="0"/>
                <a:cs typeface="Times New Roman" panose="02020603050405020304" pitchFamily="18" charset="0"/>
              </a:rPr>
              <a:t>ung </a:t>
            </a:r>
            <a:r>
              <a:rPr lang="en-US" sz="2400" b="1">
                <a:solidFill>
                  <a:schemeClr val="tx1">
                    <a:lumMod val="50000"/>
                  </a:schemeClr>
                </a:solidFill>
                <a:effectLst/>
                <a:latin typeface="Roboto Slab"/>
                <a:ea typeface="Calibri" panose="020F0502020204030204" pitchFamily="34" charset="0"/>
                <a:cs typeface="Times New Roman" panose="02020603050405020304" pitchFamily="18" charset="0"/>
              </a:rPr>
              <a:t>B</a:t>
            </a:r>
            <a:r>
              <a:rPr lang="vi-VN" sz="2400" b="1">
                <a:solidFill>
                  <a:schemeClr val="tx1">
                    <a:lumMod val="50000"/>
                  </a:schemeClr>
                </a:solidFill>
                <a:effectLst/>
                <a:latin typeface="Roboto Slab"/>
                <a:ea typeface="Calibri" panose="020F0502020204030204" pitchFamily="34" charset="0"/>
                <a:cs typeface="Times New Roman" panose="02020603050405020304" pitchFamily="18" charset="0"/>
              </a:rPr>
              <a:t>áo </a:t>
            </a:r>
            <a:r>
              <a:rPr lang="en-US" sz="2400" b="1">
                <a:solidFill>
                  <a:schemeClr val="tx1">
                    <a:lumMod val="50000"/>
                  </a:schemeClr>
                </a:solidFill>
                <a:effectLst/>
                <a:latin typeface="Roboto Slab"/>
                <a:ea typeface="Calibri" panose="020F0502020204030204" pitchFamily="34" charset="0"/>
                <a:cs typeface="Times New Roman" panose="02020603050405020304" pitchFamily="18" charset="0"/>
              </a:rPr>
              <a:t>C</a:t>
            </a:r>
            <a:r>
              <a:rPr lang="vi-VN" sz="2400" b="1">
                <a:solidFill>
                  <a:schemeClr val="tx1">
                    <a:lumMod val="50000"/>
                  </a:schemeClr>
                </a:solidFill>
                <a:effectLst/>
                <a:latin typeface="Roboto Slab"/>
                <a:ea typeface="Calibri" panose="020F0502020204030204" pitchFamily="34" charset="0"/>
                <a:cs typeface="Times New Roman" panose="02020603050405020304" pitchFamily="18" charset="0"/>
              </a:rPr>
              <a:t>áo</a:t>
            </a:r>
            <a:endParaRPr lang="en-US" sz="2400">
              <a:solidFill>
                <a:schemeClr val="tx1">
                  <a:lumMod val="50000"/>
                </a:schemeClr>
              </a:solidFill>
              <a:effectLst/>
              <a:latin typeface="Roboto Slab"/>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19"/>
          <p:cNvSpPr txBox="1">
            <a:spLocks noGrp="1"/>
          </p:cNvSpPr>
          <p:nvPr>
            <p:ph type="body" idx="1"/>
          </p:nvPr>
        </p:nvSpPr>
        <p:spPr>
          <a:xfrm>
            <a:off x="663154" y="965874"/>
            <a:ext cx="8107465" cy="2377440"/>
          </a:xfrm>
          <a:prstGeom prst="rect">
            <a:avLst/>
          </a:prstGeom>
        </p:spPr>
        <p:txBody>
          <a:bodyPr spcFirstLastPara="1" wrap="square" lIns="91425" tIns="91425" rIns="91425" bIns="91425" anchor="ctr" anchorCtr="1">
            <a:noAutofit/>
          </a:bodyPr>
          <a:lstStyle/>
          <a:p>
            <a:pPr marL="266700" indent="-228600" algn="l">
              <a:spcAft>
                <a:spcPts val="800"/>
              </a:spcAft>
              <a:buAutoNum type="arabicPeriod"/>
            </a:pPr>
            <a:r>
              <a:rPr lang="vi-VN" sz="1400">
                <a:solidFill>
                  <a:schemeClr val="tx1">
                    <a:lumMod val="50000"/>
                  </a:schemeClr>
                </a:solidFill>
                <a:latin typeface="+mn-lt"/>
              </a:rPr>
              <a:t>Mục đích: </a:t>
            </a:r>
            <a:endParaRPr lang="en-US" sz="1400">
              <a:solidFill>
                <a:schemeClr val="tx1">
                  <a:lumMod val="50000"/>
                </a:schemeClr>
              </a:solidFill>
              <a:latin typeface="+mn-lt"/>
            </a:endParaRPr>
          </a:p>
          <a:p>
            <a:pPr marL="38100" indent="0" algn="l">
              <a:spcAft>
                <a:spcPts val="800"/>
              </a:spcAft>
              <a:buNone/>
            </a:pPr>
            <a:r>
              <a:rPr lang="vi-VN" sz="1400">
                <a:solidFill>
                  <a:schemeClr val="tx1">
                    <a:lumMod val="50000"/>
                  </a:schemeClr>
                </a:solidFill>
                <a:latin typeface="+mn-lt"/>
              </a:rPr>
              <a:t>- Xây dụng một hệ thống hữu hiệu cho các cửa hàng nói chung có thể quản lí hàng hóa một cách đơn giản và hiệu quả hơn.</a:t>
            </a:r>
            <a:endParaRPr lang="en-US" sz="1400">
              <a:solidFill>
                <a:schemeClr val="tx1">
                  <a:lumMod val="50000"/>
                </a:schemeClr>
              </a:solidFill>
              <a:latin typeface="+mn-lt"/>
            </a:endParaRPr>
          </a:p>
          <a:p>
            <a:pPr marL="38100" indent="0" algn="l">
              <a:spcAft>
                <a:spcPts val="800"/>
              </a:spcAft>
              <a:buNone/>
            </a:pPr>
            <a:r>
              <a:rPr lang="vi-VN" sz="1400">
                <a:solidFill>
                  <a:schemeClr val="tx1">
                    <a:lumMod val="50000"/>
                  </a:schemeClr>
                </a:solidFill>
                <a:latin typeface="+mn-lt"/>
              </a:rPr>
              <a:t>- Xây dựng một hệ thống quản lí đơn giản, nhanh gọn, chính xác và tốn ít thời gian, công sức nhất.</a:t>
            </a:r>
            <a:endParaRPr lang="en-US" sz="1400">
              <a:solidFill>
                <a:schemeClr val="tx1">
                  <a:lumMod val="50000"/>
                </a:schemeClr>
              </a:solidFill>
              <a:latin typeface="+mn-lt"/>
            </a:endParaRPr>
          </a:p>
          <a:p>
            <a:pPr marL="38100" indent="0" algn="l">
              <a:spcAft>
                <a:spcPts val="800"/>
              </a:spcAft>
              <a:buNone/>
            </a:pPr>
            <a:r>
              <a:rPr lang="en-US" sz="1400">
                <a:solidFill>
                  <a:schemeClr val="tx1">
                    <a:lumMod val="50000"/>
                  </a:schemeClr>
                </a:solidFill>
                <a:latin typeface="+mn-lt"/>
              </a:rPr>
              <a:t>- </a:t>
            </a:r>
            <a:r>
              <a:rPr lang="vi-VN" sz="1400">
                <a:solidFill>
                  <a:schemeClr val="tx1">
                    <a:lumMod val="50000"/>
                  </a:schemeClr>
                </a:solidFill>
                <a:latin typeface="+mn-lt"/>
              </a:rPr>
              <a:t>Các mục tiêu quan trọng của đề tài:</a:t>
            </a:r>
            <a:r>
              <a:rPr lang="en-US" sz="1400">
                <a:solidFill>
                  <a:schemeClr val="tx1">
                    <a:lumMod val="50000"/>
                  </a:schemeClr>
                </a:solidFill>
                <a:latin typeface="+mn-lt"/>
              </a:rPr>
              <a:t> </a:t>
            </a:r>
            <a:r>
              <a:rPr lang="vi-VN" sz="1400">
                <a:solidFill>
                  <a:schemeClr val="tx1">
                    <a:lumMod val="50000"/>
                  </a:schemeClr>
                </a:solidFill>
                <a:latin typeface="+mn-lt"/>
              </a:rPr>
              <a:t>Tính chính xác</a:t>
            </a:r>
            <a:r>
              <a:rPr lang="en-US" sz="1400">
                <a:solidFill>
                  <a:schemeClr val="tx1">
                    <a:lumMod val="50000"/>
                  </a:schemeClr>
                </a:solidFill>
                <a:latin typeface="+mn-lt"/>
              </a:rPr>
              <a:t>, </a:t>
            </a:r>
            <a:r>
              <a:rPr lang="vi-VN" sz="1400">
                <a:solidFill>
                  <a:schemeClr val="tx1">
                    <a:lumMod val="50000"/>
                  </a:schemeClr>
                </a:solidFill>
                <a:latin typeface="+mn-lt"/>
              </a:rPr>
              <a:t>Tính nhanh gọn</a:t>
            </a:r>
            <a:r>
              <a:rPr lang="en-US" sz="1400">
                <a:solidFill>
                  <a:schemeClr val="tx1">
                    <a:lumMod val="50000"/>
                  </a:schemeClr>
                </a:solidFill>
                <a:latin typeface="+mn-lt"/>
              </a:rPr>
              <a:t>, </a:t>
            </a:r>
            <a:r>
              <a:rPr lang="vi-VN" sz="1400">
                <a:solidFill>
                  <a:schemeClr val="tx1">
                    <a:lumMod val="50000"/>
                  </a:schemeClr>
                </a:solidFill>
                <a:latin typeface="+mn-lt"/>
              </a:rPr>
              <a:t>Khả năng tìm kiếm</a:t>
            </a:r>
            <a:r>
              <a:rPr lang="en-US" sz="1400">
                <a:solidFill>
                  <a:schemeClr val="tx1">
                    <a:lumMod val="50000"/>
                  </a:schemeClr>
                </a:solidFill>
                <a:latin typeface="+mn-lt"/>
              </a:rPr>
              <a:t>, </a:t>
            </a:r>
            <a:r>
              <a:rPr lang="vi-VN" sz="1400">
                <a:solidFill>
                  <a:schemeClr val="tx1">
                    <a:lumMod val="50000"/>
                  </a:schemeClr>
                </a:solidFill>
                <a:latin typeface="+mn-lt"/>
              </a:rPr>
              <a:t>Tính ổn định</a:t>
            </a:r>
            <a:r>
              <a:rPr lang="en-US" sz="1400">
                <a:solidFill>
                  <a:schemeClr val="tx1">
                    <a:lumMod val="50000"/>
                  </a:schemeClr>
                </a:solidFill>
                <a:latin typeface="+mn-lt"/>
              </a:rPr>
              <a:t>.</a:t>
            </a:r>
          </a:p>
        </p:txBody>
      </p:sp>
      <p:sp>
        <p:nvSpPr>
          <p:cNvPr id="418" name="Google Shape;418;p19"/>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3E34B79B-FC46-4740-9DFC-6BDCB9842286}"/>
              </a:ext>
            </a:extLst>
          </p:cNvPr>
          <p:cNvPicPr>
            <a:picLocks noChangeAspect="1"/>
          </p:cNvPicPr>
          <p:nvPr/>
        </p:nvPicPr>
        <p:blipFill>
          <a:blip r:embed="rId3"/>
          <a:stretch>
            <a:fillRect/>
          </a:stretch>
        </p:blipFill>
        <p:spPr>
          <a:xfrm>
            <a:off x="4716887" y="361276"/>
            <a:ext cx="1463118" cy="1216197"/>
          </a:xfrm>
          <a:prstGeom prst="ellipse">
            <a:avLst/>
          </a:prstGeom>
        </p:spPr>
      </p:pic>
      <p:pic>
        <p:nvPicPr>
          <p:cNvPr id="5" name="Picture 4">
            <a:extLst>
              <a:ext uri="{FF2B5EF4-FFF2-40B4-BE49-F238E27FC236}">
                <a16:creationId xmlns:a16="http://schemas.microsoft.com/office/drawing/2014/main" id="{A0B875F2-E2F1-496F-8278-F774480B2ED1}"/>
              </a:ext>
            </a:extLst>
          </p:cNvPr>
          <p:cNvPicPr>
            <a:picLocks noChangeAspect="1"/>
          </p:cNvPicPr>
          <p:nvPr/>
        </p:nvPicPr>
        <p:blipFill>
          <a:blip r:embed="rId4"/>
          <a:stretch>
            <a:fillRect/>
          </a:stretch>
        </p:blipFill>
        <p:spPr>
          <a:xfrm>
            <a:off x="-292120" y="3116580"/>
            <a:ext cx="2827130" cy="2095500"/>
          </a:xfrm>
          <a:prstGeom prst="ellipse">
            <a:avLst/>
          </a:prstGeom>
        </p:spPr>
      </p:pic>
      <p:pic>
        <p:nvPicPr>
          <p:cNvPr id="13" name="Graphic 12" descr="Stopwatch">
            <a:extLst>
              <a:ext uri="{FF2B5EF4-FFF2-40B4-BE49-F238E27FC236}">
                <a16:creationId xmlns:a16="http://schemas.microsoft.com/office/drawing/2014/main" id="{75EE11AE-D9B4-49BC-A5CC-253B235CFF1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392334" y="1816085"/>
            <a:ext cx="393600" cy="393600"/>
          </a:xfrm>
          <a:prstGeom prst="rect">
            <a:avLst/>
          </a:prstGeom>
        </p:spPr>
      </p:pic>
      <p:pic>
        <p:nvPicPr>
          <p:cNvPr id="15" name="Graphic 14" descr="Magnifying glass">
            <a:extLst>
              <a:ext uri="{FF2B5EF4-FFF2-40B4-BE49-F238E27FC236}">
                <a16:creationId xmlns:a16="http://schemas.microsoft.com/office/drawing/2014/main" id="{64896403-9DB7-49CC-A43C-A74908DEE3DF}"/>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6728328" y="4250055"/>
            <a:ext cx="363308" cy="363308"/>
          </a:xfrm>
          <a:prstGeom prst="rect">
            <a:avLst/>
          </a:prstGeom>
        </p:spPr>
      </p:pic>
      <p:pic>
        <p:nvPicPr>
          <p:cNvPr id="17" name="Graphic 16" descr="Database">
            <a:extLst>
              <a:ext uri="{FF2B5EF4-FFF2-40B4-BE49-F238E27FC236}">
                <a16:creationId xmlns:a16="http://schemas.microsoft.com/office/drawing/2014/main" id="{32021543-D010-428B-905F-48E9F6E125B9}"/>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6594978" y="4480013"/>
            <a:ext cx="266700" cy="266700"/>
          </a:xfrm>
          <a:prstGeom prst="rect">
            <a:avLst/>
          </a:prstGeom>
        </p:spPr>
      </p:pic>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r>
              <a:rPr lang="vi-VN" sz="1800" b="1">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2. Giới thiệu đồ án:</a:t>
            </a:r>
            <a:r>
              <a:rPr lang="en-US" sz="1800">
                <a:effectLst/>
                <a:latin typeface="Calibri" panose="020F0502020204030204" pitchFamily="34" charset="0"/>
                <a:ea typeface="Calibri" panose="020F0502020204030204" pitchFamily="34" charset="0"/>
                <a:cs typeface="Times New Roman" panose="02020603050405020304" pitchFamily="18" charset="0"/>
              </a:rPr>
              <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a:p>
        </p:txBody>
      </p:sp>
      <p:sp>
        <p:nvSpPr>
          <p:cNvPr id="424" name="Google Shape;424;p20"/>
          <p:cNvSpPr txBox="1">
            <a:spLocks noGrp="1"/>
          </p:cNvSpPr>
          <p:nvPr>
            <p:ph type="body" idx="1"/>
          </p:nvPr>
        </p:nvSpPr>
        <p:spPr>
          <a:xfrm>
            <a:off x="2825684" y="241025"/>
            <a:ext cx="5292300" cy="3267300"/>
          </a:xfrm>
          <a:prstGeom prst="rect">
            <a:avLst/>
          </a:prstGeom>
        </p:spPr>
        <p:txBody>
          <a:bodyPr spcFirstLastPara="1" wrap="square" lIns="91425" tIns="91425" rIns="91425" bIns="91425" anchor="t" anchorCtr="0">
            <a:noAutofit/>
          </a:bodyPr>
          <a:lstStyle/>
          <a:p>
            <a:pPr>
              <a:lnSpc>
                <a:spcPct val="106000"/>
              </a:lnSpc>
              <a:spcAft>
                <a:spcPts val="800"/>
              </a:spcAft>
            </a:pPr>
            <a:r>
              <a:rPr lang="vi-VN" sz="1800" b="1">
                <a:effectLst/>
                <a:latin typeface="Times New Roman" panose="02020603050405020304" pitchFamily="18" charset="0"/>
                <a:ea typeface="Calibri" panose="020F0502020204030204" pitchFamily="34" charset="0"/>
                <a:cs typeface="Times New Roman" panose="02020603050405020304" pitchFamily="18" charset="0"/>
              </a:rPr>
              <a:t>Thông tin tổng quan: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800"/>
              </a:spcAft>
              <a:buFont typeface="Wingdings" panose="05000000000000000000" pitchFamily="2" charset="2"/>
              <a:buChar char=""/>
            </a:pPr>
            <a:r>
              <a:rPr lang="vi-VN" sz="1600" b="1">
                <a:effectLst/>
                <a:latin typeface="Times New Roman" panose="02020603050405020304" pitchFamily="18" charset="0"/>
                <a:ea typeface="Calibri" panose="020F0502020204030204" pitchFamily="34" charset="0"/>
                <a:cs typeface="Times New Roman" panose="02020603050405020304" pitchFamily="18" charset="0"/>
              </a:rPr>
              <a:t>Công việc quản lí cửa hàng bán sách:</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Wingdings" panose="05000000000000000000" pitchFamily="2" charset="2"/>
              <a:buChar char=""/>
            </a:pPr>
            <a:r>
              <a:rPr lang="vi-VN" sz="1600">
                <a:solidFill>
                  <a:schemeClr val="accent5">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Cập nhập danh mục sách gồm các thông tin sau: mã sách, tên sách, tên tác giả, số lượng, đơn giá bán, nhà sản xuất, ngày nhập, mã loại.</a:t>
            </a:r>
            <a:endParaRPr lang="en-US" sz="160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Wingdings" panose="05000000000000000000" pitchFamily="2" charset="2"/>
              <a:buChar char=""/>
            </a:pPr>
            <a:r>
              <a:rPr lang="vi-VN" sz="1600">
                <a:solidFill>
                  <a:schemeClr val="accent5">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Lập hóa đơn bán sách bao gồm: mã hóa đơn, ngày bán, tên sách, số lượng mua, đơn giá bán, thành tiền, mã sách, tên sách, tên tác giả, nhà sản xuất.</a:t>
            </a:r>
            <a:endParaRPr lang="en-US" sz="160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Wingdings" panose="05000000000000000000" pitchFamily="2" charset="2"/>
              <a:buChar char=""/>
            </a:pPr>
            <a:r>
              <a:rPr lang="vi-VN" sz="1600">
                <a:solidFill>
                  <a:schemeClr val="accent5">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Nhân viên có thể tìm kiếm sách giúp người mua, tìm bằng mã sách để biết về thông tin giá bán, số lượng bán, đơn giá bán, mã sách, tên sách, tên tác giả, nhà sản xuất, ngày nhập, mã loại cuốn sách đó.</a:t>
            </a:r>
            <a:endParaRPr lang="en-US" sz="160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800"/>
              </a:spcAft>
              <a:buFont typeface="Wingdings" panose="05000000000000000000" pitchFamily="2" charset="2"/>
              <a:buChar char=""/>
            </a:pPr>
            <a:r>
              <a:rPr lang="vi-VN" sz="1600">
                <a:solidFill>
                  <a:schemeClr val="accent5">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Ban quản lí cửa hàng sách cập nhập lại số lượng và danh sách các sách.</a:t>
            </a:r>
            <a:endParaRPr lang="en-US" sz="160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3" name="Picture 2">
            <a:extLst>
              <a:ext uri="{FF2B5EF4-FFF2-40B4-BE49-F238E27FC236}">
                <a16:creationId xmlns:a16="http://schemas.microsoft.com/office/drawing/2014/main" id="{0CA554EE-0C43-4AE6-8739-D07DE4CF8D4F}"/>
              </a:ext>
            </a:extLst>
          </p:cNvPr>
          <p:cNvPicPr>
            <a:picLocks noChangeAspect="1"/>
          </p:cNvPicPr>
          <p:nvPr/>
        </p:nvPicPr>
        <p:blipFill rotWithShape="1">
          <a:blip r:embed="rId3"/>
          <a:srcRect t="17185" r="-1500"/>
          <a:stretch/>
        </p:blipFill>
        <p:spPr>
          <a:xfrm>
            <a:off x="-129799" y="3164110"/>
            <a:ext cx="3092643" cy="2164079"/>
          </a:xfrm>
          <a:prstGeom prst="ellipse">
            <a:avLst/>
          </a:prstGeom>
        </p:spPr>
      </p:pic>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7" name="Picture 6">
            <a:extLst>
              <a:ext uri="{FF2B5EF4-FFF2-40B4-BE49-F238E27FC236}">
                <a16:creationId xmlns:a16="http://schemas.microsoft.com/office/drawing/2014/main" id="{158E4A9E-14C9-4A9A-9211-C6F618AE10A5}"/>
              </a:ext>
            </a:extLst>
          </p:cNvPr>
          <p:cNvPicPr>
            <a:picLocks noChangeAspect="1"/>
          </p:cNvPicPr>
          <p:nvPr/>
        </p:nvPicPr>
        <p:blipFill>
          <a:blip r:embed="rId3"/>
          <a:stretch>
            <a:fillRect/>
          </a:stretch>
        </p:blipFill>
        <p:spPr>
          <a:xfrm>
            <a:off x="-223904" y="614863"/>
            <a:ext cx="2762250" cy="2570297"/>
          </a:xfrm>
          <a:prstGeom prst="ellipse">
            <a:avLst/>
          </a:prstGeom>
          <a:ln>
            <a:noFill/>
          </a:ln>
          <a:effectLst>
            <a:softEdge rad="112500"/>
          </a:effectLst>
        </p:spPr>
      </p:pic>
      <p:sp>
        <p:nvSpPr>
          <p:cNvPr id="450" name="Google Shape;450;p22"/>
          <p:cNvSpPr txBox="1">
            <a:spLocks noGrp="1"/>
          </p:cNvSpPr>
          <p:nvPr>
            <p:ph type="body" idx="1"/>
          </p:nvPr>
        </p:nvSpPr>
        <p:spPr>
          <a:xfrm>
            <a:off x="2103863" y="1011600"/>
            <a:ext cx="6128338" cy="3120300"/>
          </a:xfrm>
          <a:prstGeom prst="rect">
            <a:avLst/>
          </a:prstGeom>
        </p:spPr>
        <p:txBody>
          <a:bodyPr spcFirstLastPara="1" wrap="square" lIns="91425" tIns="91425" rIns="91425" bIns="91425" anchor="t" anchorCtr="0">
            <a:noAutofit/>
          </a:bodyPr>
          <a:lstStyle/>
          <a:p>
            <a:pPr>
              <a:lnSpc>
                <a:spcPct val="106000"/>
              </a:lnSpc>
              <a:spcAft>
                <a:spcPts val="800"/>
              </a:spcAft>
            </a:pPr>
            <a:r>
              <a:rPr lang="vi-VN" sz="1600" b="1">
                <a:effectLst/>
                <a:latin typeface="+mn-lt"/>
                <a:ea typeface="Calibri" panose="020F0502020204030204" pitchFamily="34" charset="0"/>
                <a:cs typeface="Times New Roman" panose="02020603050405020304" pitchFamily="18" charset="0"/>
              </a:rPr>
              <a:t>-Giới hạn phạm vi đồ án:</a:t>
            </a:r>
            <a:endParaRPr lang="en-US" sz="1600" b="1">
              <a:effectLst/>
              <a:latin typeface="+mn-lt"/>
              <a:ea typeface="Calibri" panose="020F0502020204030204" pitchFamily="34" charset="0"/>
              <a:cs typeface="Times New Roman" panose="02020603050405020304" pitchFamily="18" charset="0"/>
            </a:endParaRPr>
          </a:p>
          <a:p>
            <a:pPr marL="457200" indent="457200">
              <a:lnSpc>
                <a:spcPct val="106000"/>
              </a:lnSpc>
              <a:spcAft>
                <a:spcPts val="800"/>
              </a:spcAft>
            </a:pPr>
            <a:r>
              <a:rPr lang="vi-VN" sz="1400">
                <a:solidFill>
                  <a:schemeClr val="accent5">
                    <a:lumMod val="50000"/>
                  </a:schemeClr>
                </a:solidFill>
                <a:effectLst/>
                <a:latin typeface="+mn-lt"/>
                <a:ea typeface="Calibri" panose="020F0502020204030204" pitchFamily="34" charset="0"/>
                <a:cs typeface="Times New Roman" panose="02020603050405020304" pitchFamily="18" charset="0"/>
              </a:rPr>
              <a:t>Với các yêu cầu như trên việc xây dựng hệ thống quản lí cửa hàng bán sách rất vất vả và nhiều công việc cần phải thiết kế mà vẫn phải bảo đảm các yêu cầu, mục tiêu của đề tài. Mô hình quản lí cửa hàng bán sách cũ như trên hệ thống quản lí nhân viên cửa hàng Sách, quản lí kho Sách, không bảo đảm được các yêu cầu làm mất nhiều thời gian cho việc quản lí, bán sách, cũng như việc tra cứu sách của quản lí và nhân viên. Trên cơ sở đó nhóm chúng em đã thiết kế một chương trình để giúp công việc quản lí sách, bán sách, tra cứu thông tin sách nhanh, gọn, tiết kiệm thời gian và công sức.</a:t>
            </a:r>
            <a:endParaRPr lang="en-US" sz="1400">
              <a:solidFill>
                <a:schemeClr val="accent5">
                  <a:lumMod val="50000"/>
                </a:schemeClr>
              </a:solidFill>
              <a:latin typeface="+mn-lt"/>
              <a:ea typeface="Calibri" panose="020F0502020204030204" pitchFamily="34" charset="0"/>
              <a:cs typeface="Times New Roman" panose="02020603050405020304" pitchFamily="18" charset="0"/>
            </a:endParaRPr>
          </a:p>
          <a:p>
            <a:pPr indent="0">
              <a:lnSpc>
                <a:spcPct val="106000"/>
              </a:lnSpc>
              <a:spcAft>
                <a:spcPts val="800"/>
              </a:spcAft>
              <a:buNone/>
            </a:pPr>
            <a:r>
              <a:rPr lang="vi-VN" sz="2400" b="1">
                <a:effectLst/>
                <a:latin typeface="Times New Roman" panose="02020603050405020304" pitchFamily="18" charset="0"/>
                <a:ea typeface="Calibri" panose="020F0502020204030204" pitchFamily="34" charset="0"/>
                <a:cs typeface="Times New Roman" panose="02020603050405020304" pitchFamily="18" charset="0"/>
              </a:rPr>
              <a:t>- </a:t>
            </a:r>
            <a:r>
              <a:rPr lang="vi-VN" sz="2000" b="1">
                <a:effectLst/>
                <a:latin typeface="Times New Roman" panose="02020603050405020304" pitchFamily="18" charset="0"/>
                <a:ea typeface="Calibri" panose="020F0502020204030204" pitchFamily="34" charset="0"/>
                <a:cs typeface="Times New Roman" panose="02020603050405020304" pitchFamily="18" charset="0"/>
              </a:rPr>
              <a:t>Thời gian thực hiện</a:t>
            </a:r>
            <a:r>
              <a:rPr lang="vi-VN" sz="1600" b="1">
                <a:solidFill>
                  <a:schemeClr val="accent5">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400">
                <a:solidFill>
                  <a:schemeClr val="accent5">
                    <a:lumMod val="50000"/>
                  </a:schemeClr>
                </a:solidFill>
                <a:effectLst/>
                <a:latin typeface="+mn-lt"/>
                <a:ea typeface="Calibri" panose="020F0502020204030204" pitchFamily="34" charset="0"/>
                <a:cs typeface="Times New Roman" panose="02020603050405020304" pitchFamily="18" charset="0"/>
              </a:rPr>
              <a:t>Bao gồm thời lên ý tưởng và giới hạn công việc đồ án là 1 tháng để hoàn chỉnh chương trình</a:t>
            </a:r>
            <a:r>
              <a:rPr lang="vi-VN" sz="1800">
                <a:effectLst/>
                <a:latin typeface="+mn-lt"/>
                <a:ea typeface="Calibri" panose="020F0502020204030204" pitchFamily="34" charset="0"/>
                <a:cs typeface="Times New Roman" panose="02020603050405020304" pitchFamily="18" charset="0"/>
              </a:rPr>
              <a:t>.</a:t>
            </a:r>
            <a:endParaRPr lang="en-US" sz="1800">
              <a:effectLst/>
              <a:latin typeface="+mn-lt"/>
              <a:ea typeface="Calibri" panose="020F0502020204030204" pitchFamily="34" charset="0"/>
              <a:cs typeface="Times New Roman" panose="02020603050405020304" pitchFamily="18" charset="0"/>
            </a:endParaRPr>
          </a:p>
          <a:p>
            <a:pPr marL="457200" indent="457200">
              <a:lnSpc>
                <a:spcPct val="106000"/>
              </a:lnSpc>
              <a:spcAft>
                <a:spcPts val="800"/>
              </a:spcAft>
            </a:pPr>
            <a:endParaRPr lang="en-US" sz="1400">
              <a:solidFill>
                <a:schemeClr val="accent5">
                  <a:lumMod val="50000"/>
                </a:schemeClr>
              </a:solidFill>
              <a:latin typeface="+mn-lt"/>
              <a:ea typeface="Calibri" panose="020F0502020204030204" pitchFamily="34" charset="0"/>
              <a:cs typeface="Times New Roman" panose="02020603050405020304" pitchFamily="18" charset="0"/>
            </a:endParaRPr>
          </a:p>
          <a:p>
            <a:pPr marL="457200" indent="457200">
              <a:lnSpc>
                <a:spcPct val="106000"/>
              </a:lnSpc>
              <a:spcAft>
                <a:spcPts val="800"/>
              </a:spcAft>
            </a:pPr>
            <a:endParaRPr lang="en-US" sz="1400">
              <a:solidFill>
                <a:schemeClr val="accent5">
                  <a:lumMod val="50000"/>
                </a:schemeClr>
              </a:solidFill>
              <a:effectLst/>
              <a:latin typeface="+mn-lt"/>
              <a:ea typeface="Calibri" panose="020F0502020204030204" pitchFamily="34" charset="0"/>
              <a:cs typeface="Times New Roman" panose="02020603050405020304" pitchFamily="18" charset="0"/>
            </a:endParaRPr>
          </a:p>
        </p:txBody>
      </p:sp>
      <p:sp>
        <p:nvSpPr>
          <p:cNvPr id="453" name="Google Shape;453;p22"/>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9" name="Graphic 8" descr="Books">
            <a:extLst>
              <a:ext uri="{FF2B5EF4-FFF2-40B4-BE49-F238E27FC236}">
                <a16:creationId xmlns:a16="http://schemas.microsoft.com/office/drawing/2014/main" id="{64481A37-9CF2-47C7-8E82-D3544E57FE79}"/>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103863" y="1840690"/>
            <a:ext cx="352876" cy="352876"/>
          </a:xfrm>
          <a:prstGeom prst="rect">
            <a:avLst/>
          </a:prstGeom>
        </p:spPr>
      </p:pic>
      <p:pic>
        <p:nvPicPr>
          <p:cNvPr id="13" name="Graphic 12" descr="Cursor">
            <a:extLst>
              <a:ext uri="{FF2B5EF4-FFF2-40B4-BE49-F238E27FC236}">
                <a16:creationId xmlns:a16="http://schemas.microsoft.com/office/drawing/2014/main" id="{CE5D2F1D-6AE1-4E6E-BDB8-A72495138E06}"/>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77183" y="2343150"/>
            <a:ext cx="228600" cy="228600"/>
          </a:xfrm>
          <a:prstGeom prst="rect">
            <a:avLst/>
          </a:prstGeom>
        </p:spPr>
      </p:pic>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1"/>
          <p:cNvSpPr/>
          <p:nvPr/>
        </p:nvSpPr>
        <p:spPr>
          <a:xfrm>
            <a:off x="3459600" y="628000"/>
            <a:ext cx="2224800" cy="2224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txBox="1">
            <a:spLocks noGrp="1"/>
          </p:cNvSpPr>
          <p:nvPr>
            <p:ph type="ctrTitle" idx="4294967295"/>
          </p:nvPr>
        </p:nvSpPr>
        <p:spPr>
          <a:xfrm>
            <a:off x="1378708" y="3125146"/>
            <a:ext cx="6194296"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tx2">
                    <a:lumMod val="10000"/>
                  </a:schemeClr>
                </a:solidFill>
              </a:rPr>
              <a:t>Chương Trình Demo</a:t>
            </a:r>
            <a:endParaRPr sz="6000">
              <a:solidFill>
                <a:schemeClr val="tx2">
                  <a:lumMod val="10000"/>
                </a:schemeClr>
              </a:solidFill>
            </a:endParaRPr>
          </a:p>
        </p:txBody>
      </p:sp>
      <p:grpSp>
        <p:nvGrpSpPr>
          <p:cNvPr id="433" name="Google Shape;433;p21"/>
          <p:cNvGrpSpPr/>
          <p:nvPr/>
        </p:nvGrpSpPr>
        <p:grpSpPr>
          <a:xfrm>
            <a:off x="3940048" y="628007"/>
            <a:ext cx="1447570" cy="1447577"/>
            <a:chOff x="6643075" y="3664250"/>
            <a:chExt cx="407950" cy="407975"/>
          </a:xfrm>
        </p:grpSpPr>
        <p:sp>
          <p:nvSpPr>
            <p:cNvPr id="434" name="Google Shape;434;p21"/>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97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1"/>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97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21"/>
          <p:cNvGrpSpPr/>
          <p:nvPr/>
        </p:nvGrpSpPr>
        <p:grpSpPr>
          <a:xfrm rot="-587344">
            <a:off x="3600928" y="2274183"/>
            <a:ext cx="595166" cy="595133"/>
            <a:chOff x="576250" y="4319400"/>
            <a:chExt cx="442075" cy="442050"/>
          </a:xfrm>
        </p:grpSpPr>
        <p:sp>
          <p:nvSpPr>
            <p:cNvPr id="437" name="Google Shape;437;p21"/>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C40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1"/>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C40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1"/>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C40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1"/>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C40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21"/>
          <p:cNvSpPr/>
          <p:nvPr/>
        </p:nvSpPr>
        <p:spPr>
          <a:xfrm>
            <a:off x="3593939" y="962288"/>
            <a:ext cx="226251" cy="2160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1"/>
          <p:cNvSpPr/>
          <p:nvPr/>
        </p:nvSpPr>
        <p:spPr>
          <a:xfrm rot="2697328">
            <a:off x="5346647" y="2148789"/>
            <a:ext cx="343459" cy="3279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p:nvPr/>
        </p:nvSpPr>
        <p:spPr>
          <a:xfrm>
            <a:off x="5356714" y="1881143"/>
            <a:ext cx="137570" cy="13142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1"/>
          <p:cNvSpPr/>
          <p:nvPr/>
        </p:nvSpPr>
        <p:spPr>
          <a:xfrm rot="1280404">
            <a:off x="3589575" y="1613971"/>
            <a:ext cx="137564" cy="13139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1"/>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20" name="Google Shape;520;p30"/>
          <p:cNvSpPr txBox="1">
            <a:spLocks noGrp="1"/>
          </p:cNvSpPr>
          <p:nvPr>
            <p:ph type="ctrTitle" idx="4294967295"/>
          </p:nvPr>
        </p:nvSpPr>
        <p:spPr>
          <a:xfrm>
            <a:off x="685800" y="416238"/>
            <a:ext cx="7772400" cy="894900"/>
          </a:xfrm>
          <a:prstGeom prst="rect">
            <a:avLst/>
          </a:prstGeom>
        </p:spPr>
        <p:txBody>
          <a:bodyPr spcFirstLastPara="1" wrap="square" lIns="91425" tIns="91425" rIns="91425" bIns="91425" anchor="ctr" anchorCtr="0">
            <a:noAutofit/>
          </a:bodyPr>
          <a:lstStyle/>
          <a:p>
            <a:pPr algn="ctr">
              <a:lnSpc>
                <a:spcPct val="106000"/>
              </a:lnSpc>
              <a:spcAft>
                <a:spcPts val="800"/>
              </a:spcAft>
            </a:pPr>
            <a:r>
              <a:rPr lang="vi-VN" sz="24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 Xây dựng cơ sở dữ liệu QLBS gồm:</a:t>
            </a:r>
            <a:endParaRPr lang="en-US" sz="2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4" name="Google Shape;524;p3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2" name="Picture 1">
            <a:extLst>
              <a:ext uri="{FF2B5EF4-FFF2-40B4-BE49-F238E27FC236}">
                <a16:creationId xmlns:a16="http://schemas.microsoft.com/office/drawing/2014/main" id="{887F0EBB-238D-4DC0-B6E6-A3ED90C9F8BB}"/>
              </a:ext>
            </a:extLst>
          </p:cNvPr>
          <p:cNvPicPr>
            <a:picLocks noChangeAspect="1"/>
          </p:cNvPicPr>
          <p:nvPr/>
        </p:nvPicPr>
        <p:blipFill>
          <a:blip r:embed="rId3"/>
          <a:stretch>
            <a:fillRect/>
          </a:stretch>
        </p:blipFill>
        <p:spPr>
          <a:xfrm>
            <a:off x="1371600" y="1606442"/>
            <a:ext cx="6400800" cy="2137902"/>
          </a:xfrm>
          <a:prstGeom prst="rect">
            <a:avLst/>
          </a:prstGeom>
        </p:spPr>
      </p:pic>
      <p:pic>
        <p:nvPicPr>
          <p:cNvPr id="3" name="Picture 2">
            <a:extLst>
              <a:ext uri="{FF2B5EF4-FFF2-40B4-BE49-F238E27FC236}">
                <a16:creationId xmlns:a16="http://schemas.microsoft.com/office/drawing/2014/main" id="{18CF9B03-A1D1-4769-A067-188662CBF65F}"/>
              </a:ext>
            </a:extLst>
          </p:cNvPr>
          <p:cNvPicPr>
            <a:picLocks noChangeAspect="1"/>
          </p:cNvPicPr>
          <p:nvPr/>
        </p:nvPicPr>
        <p:blipFill>
          <a:blip r:embed="rId4"/>
          <a:stretch>
            <a:fillRect/>
          </a:stretch>
        </p:blipFill>
        <p:spPr>
          <a:xfrm>
            <a:off x="246447" y="4333970"/>
            <a:ext cx="371888" cy="445047"/>
          </a:xfrm>
          <a:prstGeom prst="rect">
            <a:avLst/>
          </a:prstGeom>
        </p:spPr>
      </p:pic>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Kent template">
  <a:themeElements>
    <a:clrScheme name="Custom 347">
      <a:dk1>
        <a:srgbClr val="4A5C65"/>
      </a:dk1>
      <a:lt1>
        <a:srgbClr val="FFFFFF"/>
      </a:lt1>
      <a:dk2>
        <a:srgbClr val="A6BCC9"/>
      </a:dk2>
      <a:lt2>
        <a:srgbClr val="DEE9F2"/>
      </a:lt2>
      <a:accent1>
        <a:srgbClr val="02BDC7"/>
      </a:accent1>
      <a:accent2>
        <a:srgbClr val="FFB600"/>
      </a:accent2>
      <a:accent3>
        <a:srgbClr val="FF9755"/>
      </a:accent3>
      <a:accent4>
        <a:srgbClr val="FD6C68"/>
      </a:accent4>
      <a:accent5>
        <a:srgbClr val="FC4067"/>
      </a:accent5>
      <a:accent6>
        <a:srgbClr val="A6BCC9"/>
      </a:accent6>
      <a:hlink>
        <a:srgbClr val="02BDC7"/>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Kent template">
  <a:themeElements>
    <a:clrScheme name="Custom 347">
      <a:dk1>
        <a:srgbClr val="4A5C65"/>
      </a:dk1>
      <a:lt1>
        <a:srgbClr val="FFFFFF"/>
      </a:lt1>
      <a:dk2>
        <a:srgbClr val="A6BCC9"/>
      </a:dk2>
      <a:lt2>
        <a:srgbClr val="DEE9F2"/>
      </a:lt2>
      <a:accent1>
        <a:srgbClr val="02BDC7"/>
      </a:accent1>
      <a:accent2>
        <a:srgbClr val="FFB600"/>
      </a:accent2>
      <a:accent3>
        <a:srgbClr val="FF9755"/>
      </a:accent3>
      <a:accent4>
        <a:srgbClr val="FD6C68"/>
      </a:accent4>
      <a:accent5>
        <a:srgbClr val="FC4067"/>
      </a:accent5>
      <a:accent6>
        <a:srgbClr val="A6BCC9"/>
      </a:accent6>
      <a:hlink>
        <a:srgbClr val="02BDC7"/>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TotalTime>
  <Words>1287</Words>
  <Application>Microsoft Office PowerPoint</Application>
  <PresentationFormat>On-screen Show (16:9)</PresentationFormat>
  <Paragraphs>90</Paragraphs>
  <Slides>34</Slides>
  <Notes>34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34</vt:i4>
      </vt:variant>
    </vt:vector>
  </HeadingPairs>
  <TitlesOfParts>
    <vt:vector size="45" baseType="lpstr">
      <vt:lpstr>Roboto Slab</vt:lpstr>
      <vt:lpstr>Lato Light</vt:lpstr>
      <vt:lpstr>Lato</vt:lpstr>
      <vt:lpstr>Calibri</vt:lpstr>
      <vt:lpstr>Wingdings</vt:lpstr>
      <vt:lpstr>Arial</vt:lpstr>
      <vt:lpstr>Times New Roman</vt:lpstr>
      <vt:lpstr>Roboto Slab Light</vt:lpstr>
      <vt:lpstr>Segoe MDL2 Assets</vt:lpstr>
      <vt:lpstr>Kent template</vt:lpstr>
      <vt:lpstr>1_Kent template</vt:lpstr>
      <vt:lpstr>Đề Tài QUẢN LÍ BÁN SÁCH</vt:lpstr>
      <vt:lpstr>Lời Nói Đầu</vt:lpstr>
      <vt:lpstr>PowerPoint Presentation</vt:lpstr>
      <vt:lpstr>Nội Dung Báo Cáo</vt:lpstr>
      <vt:lpstr>PowerPoint Presentation</vt:lpstr>
      <vt:lpstr>2. Giới thiệu đồ án: </vt:lpstr>
      <vt:lpstr>PowerPoint Presentation</vt:lpstr>
      <vt:lpstr>Chương Trình Demo</vt:lpstr>
      <vt:lpstr>1. Xây dựng cơ sở dữ liệu QLBS gồm: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QUẢN LÍ BÁN SÁCH</dc:title>
  <cp:lastModifiedBy>User</cp:lastModifiedBy>
  <cp:revision>11</cp:revision>
  <dcterms:modified xsi:type="dcterms:W3CDTF">2022-12-29T05:10:57Z</dcterms:modified>
</cp:coreProperties>
</file>